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38"/>
  </p:notesMasterIdLst>
  <p:sldIdLst>
    <p:sldId id="256" r:id="rId2"/>
    <p:sldId id="258" r:id="rId3"/>
    <p:sldId id="260" r:id="rId4"/>
    <p:sldId id="261" r:id="rId5"/>
    <p:sldId id="311" r:id="rId6"/>
    <p:sldId id="312" r:id="rId7"/>
    <p:sldId id="262" r:id="rId8"/>
    <p:sldId id="279" r:id="rId9"/>
    <p:sldId id="313" r:id="rId10"/>
    <p:sldId id="336" r:id="rId11"/>
    <p:sldId id="319" r:id="rId12"/>
    <p:sldId id="267" r:id="rId13"/>
    <p:sldId id="316" r:id="rId14"/>
    <p:sldId id="317" r:id="rId15"/>
    <p:sldId id="314" r:id="rId16"/>
    <p:sldId id="328" r:id="rId17"/>
    <p:sldId id="329" r:id="rId18"/>
    <p:sldId id="318" r:id="rId19"/>
    <p:sldId id="263" r:id="rId20"/>
    <p:sldId id="320" r:id="rId21"/>
    <p:sldId id="321" r:id="rId22"/>
    <p:sldId id="322" r:id="rId23"/>
    <p:sldId id="323" r:id="rId24"/>
    <p:sldId id="324" r:id="rId25"/>
    <p:sldId id="325" r:id="rId26"/>
    <p:sldId id="326" r:id="rId27"/>
    <p:sldId id="327" r:id="rId28"/>
    <p:sldId id="315" r:id="rId29"/>
    <p:sldId id="264" r:id="rId30"/>
    <p:sldId id="330" r:id="rId31"/>
    <p:sldId id="331" r:id="rId32"/>
    <p:sldId id="332" r:id="rId33"/>
    <p:sldId id="333" r:id="rId34"/>
    <p:sldId id="334" r:id="rId35"/>
    <p:sldId id="335" r:id="rId36"/>
    <p:sldId id="290" r:id="rId37"/>
  </p:sldIdLst>
  <p:sldSz cx="9144000" cy="5143500" type="screen16x9"/>
  <p:notesSz cx="6858000" cy="9144000"/>
  <p:embeddedFontLst>
    <p:embeddedFont>
      <p:font typeface="Ara Aqeeq Bold" panose="00000500000000000000" pitchFamily="50" charset="-78"/>
      <p:regular r:id="rId39"/>
    </p:embeddedFont>
    <p:embeddedFont>
      <p:font typeface="Cabin" panose="020B0604020202020204" charset="0"/>
      <p:regular r:id="rId40"/>
      <p:bold r:id="rId41"/>
      <p:italic r:id="rId42"/>
      <p:boldItalic r:id="rId43"/>
    </p:embeddedFont>
    <p:embeddedFont>
      <p:font typeface="Calistoga" panose="020B0604020202020204" charset="0"/>
      <p:regular r:id="rId44"/>
    </p:embeddedFont>
    <p:embeddedFont>
      <p:font typeface="Consolas" panose="020B0609020204030204" pitchFamily="49" charset="0"/>
      <p:regular r:id="rId45"/>
      <p:bold r:id="rId46"/>
      <p:italic r:id="rId47"/>
      <p:boldItalic r:id="rId48"/>
    </p:embeddedFont>
    <p:embeddedFont>
      <p:font typeface="Lexend Deca Light" panose="020B0604020202020204" charset="0"/>
      <p:regular r:id="rId49"/>
      <p:bold r:id="rId50"/>
    </p:embeddedFont>
    <p:embeddedFont>
      <p:font typeface="Nunito Light" pitchFamily="2" charset="0"/>
      <p:regular r:id="rId51"/>
      <p:italic r:id="rId52"/>
    </p:embeddedFont>
    <p:embeddedFont>
      <p:font typeface="Sarabun" panose="020B0604020202020204" charset="-34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D032E4-8933-40B5-9A2C-FFFDBD8BCA61}" v="52" dt="2024-10-07T15:16:08.471"/>
  </p1510:revLst>
</p1510:revInfo>
</file>

<file path=ppt/tableStyles.xml><?xml version="1.0" encoding="utf-8"?>
<a:tblStyleLst xmlns:a="http://schemas.openxmlformats.org/drawingml/2006/main" def="{4B3A6F08-4F55-42EC-A8A0-42A42D6BB47C}">
  <a:tblStyle styleId="{4B3A6F08-4F55-42EC-A8A0-42A42D6BB47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DC12804-3D78-455E-9744-2C52B2E07A1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1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01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microsoft.com/office/2015/10/relationships/revisionInfo" Target="revisionInfo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7421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55309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62900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30348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39664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95428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31324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14442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3992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6258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52944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34432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261440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10156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77436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75651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62639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123099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511619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212493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15877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684795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39874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" name="Google Shape;1096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78749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95936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28047423944_0_177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28047423944_0_177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6401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629350"/>
            <a:ext cx="4241700" cy="15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2443175"/>
            <a:ext cx="3747600" cy="475800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1103775" y="0"/>
            <a:ext cx="11132925" cy="1739139"/>
            <a:chOff x="-1103775" y="0"/>
            <a:chExt cx="11132925" cy="1739139"/>
          </a:xfrm>
        </p:grpSpPr>
        <p:sp>
          <p:nvSpPr>
            <p:cNvPr id="12" name="Google Shape;12;p2"/>
            <p:cNvSpPr/>
            <p:nvPr/>
          </p:nvSpPr>
          <p:spPr>
            <a:xfrm>
              <a:off x="4954925" y="0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509400" y="584425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1103775" y="1061300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22"/>
          <p:cNvSpPr txBox="1">
            <a:spLocks noGrp="1"/>
          </p:cNvSpPr>
          <p:nvPr>
            <p:ph type="subTitle" idx="1"/>
          </p:nvPr>
        </p:nvSpPr>
        <p:spPr>
          <a:xfrm>
            <a:off x="937626" y="3190553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22"/>
          <p:cNvSpPr txBox="1">
            <a:spLocks noGrp="1"/>
          </p:cNvSpPr>
          <p:nvPr>
            <p:ph type="subTitle" idx="2"/>
          </p:nvPr>
        </p:nvSpPr>
        <p:spPr>
          <a:xfrm>
            <a:off x="3484347" y="3190553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22"/>
          <p:cNvSpPr txBox="1">
            <a:spLocks noGrp="1"/>
          </p:cNvSpPr>
          <p:nvPr>
            <p:ph type="subTitle" idx="3"/>
          </p:nvPr>
        </p:nvSpPr>
        <p:spPr>
          <a:xfrm>
            <a:off x="6031074" y="3190553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22"/>
          <p:cNvSpPr txBox="1">
            <a:spLocks noGrp="1"/>
          </p:cNvSpPr>
          <p:nvPr>
            <p:ph type="subTitle" idx="4"/>
          </p:nvPr>
        </p:nvSpPr>
        <p:spPr>
          <a:xfrm>
            <a:off x="937625" y="273597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endParaRPr/>
          </a:p>
        </p:txBody>
      </p:sp>
      <p:sp>
        <p:nvSpPr>
          <p:cNvPr id="277" name="Google Shape;277;p22"/>
          <p:cNvSpPr txBox="1">
            <a:spLocks noGrp="1"/>
          </p:cNvSpPr>
          <p:nvPr>
            <p:ph type="subTitle" idx="5"/>
          </p:nvPr>
        </p:nvSpPr>
        <p:spPr>
          <a:xfrm>
            <a:off x="3484350" y="273597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endParaRPr/>
          </a:p>
        </p:txBody>
      </p:sp>
      <p:sp>
        <p:nvSpPr>
          <p:cNvPr id="278" name="Google Shape;278;p22"/>
          <p:cNvSpPr txBox="1">
            <a:spLocks noGrp="1"/>
          </p:cNvSpPr>
          <p:nvPr>
            <p:ph type="subTitle" idx="6"/>
          </p:nvPr>
        </p:nvSpPr>
        <p:spPr>
          <a:xfrm>
            <a:off x="6031075" y="273597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endParaRPr/>
          </a:p>
        </p:txBody>
      </p:sp>
      <p:grpSp>
        <p:nvGrpSpPr>
          <p:cNvPr id="279" name="Google Shape;279;p22"/>
          <p:cNvGrpSpPr/>
          <p:nvPr/>
        </p:nvGrpSpPr>
        <p:grpSpPr>
          <a:xfrm>
            <a:off x="-806525" y="-366625"/>
            <a:ext cx="10975300" cy="5510618"/>
            <a:chOff x="-806525" y="-366625"/>
            <a:chExt cx="10975300" cy="5510618"/>
          </a:xfrm>
        </p:grpSpPr>
        <p:grpSp>
          <p:nvGrpSpPr>
            <p:cNvPr id="280" name="Google Shape;280;p22"/>
            <p:cNvGrpSpPr/>
            <p:nvPr/>
          </p:nvGrpSpPr>
          <p:grpSpPr>
            <a:xfrm flipH="1">
              <a:off x="0" y="4682301"/>
              <a:ext cx="9144145" cy="461692"/>
              <a:chOff x="0" y="4682301"/>
              <a:chExt cx="9144145" cy="461692"/>
            </a:xfrm>
          </p:grpSpPr>
          <p:sp>
            <p:nvSpPr>
              <p:cNvPr id="281" name="Google Shape;281;p22"/>
              <p:cNvSpPr/>
              <p:nvPr/>
            </p:nvSpPr>
            <p:spPr>
              <a:xfrm>
                <a:off x="0" y="4682301"/>
                <a:ext cx="9143949" cy="461692"/>
              </a:xfrm>
              <a:custGeom>
                <a:avLst/>
                <a:gdLst/>
                <a:ahLst/>
                <a:cxnLst/>
                <a:rect l="l" t="t" r="r" b="b"/>
                <a:pathLst>
                  <a:path w="190014" h="15056" extrusionOk="0">
                    <a:moveTo>
                      <a:pt x="102510" y="2379"/>
                    </a:moveTo>
                    <a:lnTo>
                      <a:pt x="102510" y="2379"/>
                    </a:lnTo>
                    <a:cubicBezTo>
                      <a:pt x="102506" y="2408"/>
                      <a:pt x="102503" y="2437"/>
                      <a:pt x="102499" y="2467"/>
                    </a:cubicBezTo>
                    <a:lnTo>
                      <a:pt x="102499" y="2467"/>
                    </a:lnTo>
                    <a:cubicBezTo>
                      <a:pt x="102503" y="2438"/>
                      <a:pt x="102507" y="2408"/>
                      <a:pt x="102510" y="2379"/>
                    </a:cubicBezTo>
                    <a:close/>
                    <a:moveTo>
                      <a:pt x="184037" y="2548"/>
                    </a:moveTo>
                    <a:lnTo>
                      <a:pt x="184031" y="2602"/>
                    </a:lnTo>
                    <a:lnTo>
                      <a:pt x="184031" y="2602"/>
                    </a:lnTo>
                    <a:cubicBezTo>
                      <a:pt x="184034" y="2584"/>
                      <a:pt x="184035" y="2566"/>
                      <a:pt x="184037" y="2548"/>
                    </a:cubicBezTo>
                    <a:close/>
                    <a:moveTo>
                      <a:pt x="79692" y="3320"/>
                    </a:moveTo>
                    <a:lnTo>
                      <a:pt x="79691" y="3324"/>
                    </a:lnTo>
                    <a:lnTo>
                      <a:pt x="79695" y="3329"/>
                    </a:lnTo>
                    <a:lnTo>
                      <a:pt x="79695" y="3329"/>
                    </a:lnTo>
                    <a:cubicBezTo>
                      <a:pt x="79694" y="3326"/>
                      <a:pt x="79693" y="3323"/>
                      <a:pt x="79692" y="3320"/>
                    </a:cubicBezTo>
                    <a:close/>
                    <a:moveTo>
                      <a:pt x="107292" y="3868"/>
                    </a:moveTo>
                    <a:cubicBezTo>
                      <a:pt x="107352" y="4048"/>
                      <a:pt x="107400" y="4239"/>
                      <a:pt x="107435" y="4431"/>
                    </a:cubicBezTo>
                    <a:lnTo>
                      <a:pt x="107122" y="4697"/>
                    </a:lnTo>
                    <a:lnTo>
                      <a:pt x="107292" y="3868"/>
                    </a:lnTo>
                    <a:close/>
                    <a:moveTo>
                      <a:pt x="326" y="0"/>
                    </a:moveTo>
                    <a:cubicBezTo>
                      <a:pt x="302" y="1087"/>
                      <a:pt x="193" y="2161"/>
                      <a:pt x="0" y="3224"/>
                    </a:cubicBezTo>
                    <a:lnTo>
                      <a:pt x="0" y="15055"/>
                    </a:lnTo>
                    <a:lnTo>
                      <a:pt x="190013" y="15055"/>
                    </a:lnTo>
                    <a:lnTo>
                      <a:pt x="190013" y="6411"/>
                    </a:lnTo>
                    <a:lnTo>
                      <a:pt x="189591" y="6411"/>
                    </a:lnTo>
                    <a:cubicBezTo>
                      <a:pt x="189240" y="5518"/>
                      <a:pt x="189349" y="4516"/>
                      <a:pt x="189880" y="3719"/>
                    </a:cubicBezTo>
                    <a:lnTo>
                      <a:pt x="189880" y="3719"/>
                    </a:lnTo>
                    <a:lnTo>
                      <a:pt x="188673" y="4781"/>
                    </a:lnTo>
                    <a:lnTo>
                      <a:pt x="188987" y="3067"/>
                    </a:lnTo>
                    <a:lnTo>
                      <a:pt x="188987" y="3067"/>
                    </a:lnTo>
                    <a:cubicBezTo>
                      <a:pt x="188468" y="3731"/>
                      <a:pt x="187864" y="4322"/>
                      <a:pt x="187176" y="4817"/>
                    </a:cubicBezTo>
                    <a:cubicBezTo>
                      <a:pt x="187140" y="4383"/>
                      <a:pt x="187236" y="3948"/>
                      <a:pt x="187454" y="3562"/>
                    </a:cubicBezTo>
                    <a:lnTo>
                      <a:pt x="187454" y="3562"/>
                    </a:lnTo>
                    <a:cubicBezTo>
                      <a:pt x="186741" y="4359"/>
                      <a:pt x="185896" y="5035"/>
                      <a:pt x="184955" y="5542"/>
                    </a:cubicBezTo>
                    <a:cubicBezTo>
                      <a:pt x="185124" y="4660"/>
                      <a:pt x="185293" y="3779"/>
                      <a:pt x="185462" y="2898"/>
                    </a:cubicBezTo>
                    <a:lnTo>
                      <a:pt x="185462" y="2898"/>
                    </a:lnTo>
                    <a:cubicBezTo>
                      <a:pt x="185124" y="3827"/>
                      <a:pt x="184532" y="4636"/>
                      <a:pt x="183759" y="5240"/>
                    </a:cubicBezTo>
                    <a:lnTo>
                      <a:pt x="184031" y="2602"/>
                    </a:lnTo>
                    <a:lnTo>
                      <a:pt x="184031" y="2602"/>
                    </a:lnTo>
                    <a:cubicBezTo>
                      <a:pt x="183916" y="3617"/>
                      <a:pt x="183235" y="4498"/>
                      <a:pt x="182262" y="4854"/>
                    </a:cubicBezTo>
                    <a:lnTo>
                      <a:pt x="182190" y="2234"/>
                    </a:lnTo>
                    <a:cubicBezTo>
                      <a:pt x="181779" y="3163"/>
                      <a:pt x="181236" y="4045"/>
                      <a:pt x="180596" y="4830"/>
                    </a:cubicBezTo>
                    <a:cubicBezTo>
                      <a:pt x="180548" y="4021"/>
                      <a:pt x="180488" y="3212"/>
                      <a:pt x="180439" y="2403"/>
                    </a:cubicBezTo>
                    <a:cubicBezTo>
                      <a:pt x="179872" y="3151"/>
                      <a:pt x="179413" y="3972"/>
                      <a:pt x="179063" y="4842"/>
                    </a:cubicBezTo>
                    <a:lnTo>
                      <a:pt x="179063" y="3707"/>
                    </a:lnTo>
                    <a:lnTo>
                      <a:pt x="178496" y="4914"/>
                    </a:lnTo>
                    <a:cubicBezTo>
                      <a:pt x="178315" y="4467"/>
                      <a:pt x="178230" y="3972"/>
                      <a:pt x="178266" y="3489"/>
                    </a:cubicBezTo>
                    <a:lnTo>
                      <a:pt x="178266" y="3489"/>
                    </a:lnTo>
                    <a:cubicBezTo>
                      <a:pt x="178146" y="3695"/>
                      <a:pt x="178025" y="3900"/>
                      <a:pt x="177892" y="4093"/>
                    </a:cubicBezTo>
                    <a:cubicBezTo>
                      <a:pt x="177832" y="3272"/>
                      <a:pt x="177759" y="2439"/>
                      <a:pt x="177699" y="1606"/>
                    </a:cubicBezTo>
                    <a:lnTo>
                      <a:pt x="177699" y="1606"/>
                    </a:lnTo>
                    <a:cubicBezTo>
                      <a:pt x="177747" y="2729"/>
                      <a:pt x="177590" y="3864"/>
                      <a:pt x="177240" y="4926"/>
                    </a:cubicBezTo>
                    <a:cubicBezTo>
                      <a:pt x="177156" y="5011"/>
                      <a:pt x="177083" y="5095"/>
                      <a:pt x="176999" y="5180"/>
                    </a:cubicBezTo>
                    <a:cubicBezTo>
                      <a:pt x="176793" y="3948"/>
                      <a:pt x="176685" y="2705"/>
                      <a:pt x="176673" y="1461"/>
                    </a:cubicBezTo>
                    <a:lnTo>
                      <a:pt x="176129" y="5204"/>
                    </a:lnTo>
                    <a:cubicBezTo>
                      <a:pt x="175912" y="4588"/>
                      <a:pt x="175852" y="3924"/>
                      <a:pt x="175924" y="3272"/>
                    </a:cubicBezTo>
                    <a:lnTo>
                      <a:pt x="175924" y="3272"/>
                    </a:lnTo>
                    <a:cubicBezTo>
                      <a:pt x="175828" y="3586"/>
                      <a:pt x="175707" y="3888"/>
                      <a:pt x="175562" y="4178"/>
                    </a:cubicBezTo>
                    <a:cubicBezTo>
                      <a:pt x="175248" y="3176"/>
                      <a:pt x="174934" y="2161"/>
                      <a:pt x="174620" y="1147"/>
                    </a:cubicBezTo>
                    <a:lnTo>
                      <a:pt x="174620" y="1147"/>
                    </a:lnTo>
                    <a:cubicBezTo>
                      <a:pt x="174620" y="2427"/>
                      <a:pt x="174632" y="3719"/>
                      <a:pt x="174632" y="4999"/>
                    </a:cubicBezTo>
                    <a:cubicBezTo>
                      <a:pt x="174572" y="4793"/>
                      <a:pt x="174500" y="4576"/>
                      <a:pt x="174439" y="4371"/>
                    </a:cubicBezTo>
                    <a:cubicBezTo>
                      <a:pt x="174379" y="3924"/>
                      <a:pt x="174355" y="3477"/>
                      <a:pt x="174379" y="3031"/>
                    </a:cubicBezTo>
                    <a:lnTo>
                      <a:pt x="174379" y="3031"/>
                    </a:lnTo>
                    <a:cubicBezTo>
                      <a:pt x="174331" y="3260"/>
                      <a:pt x="174270" y="3477"/>
                      <a:pt x="174198" y="3695"/>
                    </a:cubicBezTo>
                    <a:cubicBezTo>
                      <a:pt x="173884" y="2862"/>
                      <a:pt x="173522" y="2041"/>
                      <a:pt x="173099" y="1256"/>
                    </a:cubicBezTo>
                    <a:lnTo>
                      <a:pt x="173099" y="1256"/>
                    </a:lnTo>
                    <a:cubicBezTo>
                      <a:pt x="173304" y="2644"/>
                      <a:pt x="173401" y="4057"/>
                      <a:pt x="173377" y="5457"/>
                    </a:cubicBezTo>
                    <a:cubicBezTo>
                      <a:pt x="173329" y="5542"/>
                      <a:pt x="173280" y="5614"/>
                      <a:pt x="173232" y="5699"/>
                    </a:cubicBezTo>
                    <a:cubicBezTo>
                      <a:pt x="173063" y="4769"/>
                      <a:pt x="173003" y="3827"/>
                      <a:pt x="173039" y="2886"/>
                    </a:cubicBezTo>
                    <a:lnTo>
                      <a:pt x="173039" y="2886"/>
                    </a:lnTo>
                    <a:cubicBezTo>
                      <a:pt x="172930" y="3514"/>
                      <a:pt x="172725" y="4117"/>
                      <a:pt x="172435" y="4673"/>
                    </a:cubicBezTo>
                    <a:cubicBezTo>
                      <a:pt x="172109" y="4081"/>
                      <a:pt x="171783" y="3502"/>
                      <a:pt x="171445" y="2922"/>
                    </a:cubicBezTo>
                    <a:cubicBezTo>
                      <a:pt x="171397" y="3139"/>
                      <a:pt x="171349" y="3369"/>
                      <a:pt x="171324" y="3598"/>
                    </a:cubicBezTo>
                    <a:cubicBezTo>
                      <a:pt x="171228" y="3127"/>
                      <a:pt x="171155" y="2656"/>
                      <a:pt x="171119" y="2186"/>
                    </a:cubicBezTo>
                    <a:cubicBezTo>
                      <a:pt x="170926" y="2958"/>
                      <a:pt x="170685" y="3731"/>
                      <a:pt x="170395" y="4479"/>
                    </a:cubicBezTo>
                    <a:lnTo>
                      <a:pt x="170033" y="3755"/>
                    </a:lnTo>
                    <a:cubicBezTo>
                      <a:pt x="170033" y="4359"/>
                      <a:pt x="169984" y="4938"/>
                      <a:pt x="169972" y="5481"/>
                    </a:cubicBezTo>
                    <a:lnTo>
                      <a:pt x="169936" y="5554"/>
                    </a:lnTo>
                    <a:cubicBezTo>
                      <a:pt x="169610" y="4274"/>
                      <a:pt x="169284" y="2994"/>
                      <a:pt x="168946" y="1715"/>
                    </a:cubicBezTo>
                    <a:cubicBezTo>
                      <a:pt x="168825" y="3127"/>
                      <a:pt x="168499" y="4504"/>
                      <a:pt x="168004" y="5832"/>
                    </a:cubicBezTo>
                    <a:cubicBezTo>
                      <a:pt x="167618" y="4793"/>
                      <a:pt x="167232" y="3755"/>
                      <a:pt x="166845" y="2717"/>
                    </a:cubicBezTo>
                    <a:lnTo>
                      <a:pt x="166845" y="2717"/>
                    </a:lnTo>
                    <a:cubicBezTo>
                      <a:pt x="166894" y="3779"/>
                      <a:pt x="166701" y="4854"/>
                      <a:pt x="166290" y="5844"/>
                    </a:cubicBezTo>
                    <a:lnTo>
                      <a:pt x="164793" y="2693"/>
                    </a:lnTo>
                    <a:cubicBezTo>
                      <a:pt x="164721" y="3731"/>
                      <a:pt x="164648" y="4781"/>
                      <a:pt x="164576" y="5819"/>
                    </a:cubicBezTo>
                    <a:lnTo>
                      <a:pt x="162946" y="3043"/>
                    </a:lnTo>
                    <a:lnTo>
                      <a:pt x="162861" y="6121"/>
                    </a:lnTo>
                    <a:lnTo>
                      <a:pt x="162451" y="5566"/>
                    </a:lnTo>
                    <a:cubicBezTo>
                      <a:pt x="162439" y="5264"/>
                      <a:pt x="162391" y="4962"/>
                      <a:pt x="162306" y="4685"/>
                    </a:cubicBezTo>
                    <a:cubicBezTo>
                      <a:pt x="162210" y="4781"/>
                      <a:pt x="162137" y="4902"/>
                      <a:pt x="162041" y="4999"/>
                    </a:cubicBezTo>
                    <a:lnTo>
                      <a:pt x="161690" y="4528"/>
                    </a:lnTo>
                    <a:cubicBezTo>
                      <a:pt x="161654" y="4033"/>
                      <a:pt x="161606" y="3538"/>
                      <a:pt x="161570" y="3055"/>
                    </a:cubicBezTo>
                    <a:lnTo>
                      <a:pt x="160990" y="4009"/>
                    </a:lnTo>
                    <a:cubicBezTo>
                      <a:pt x="161002" y="3924"/>
                      <a:pt x="161014" y="3852"/>
                      <a:pt x="161038" y="3767"/>
                    </a:cubicBezTo>
                    <a:lnTo>
                      <a:pt x="161038" y="3767"/>
                    </a:lnTo>
                    <a:cubicBezTo>
                      <a:pt x="160725" y="4178"/>
                      <a:pt x="160447" y="4612"/>
                      <a:pt x="160205" y="5071"/>
                    </a:cubicBezTo>
                    <a:cubicBezTo>
                      <a:pt x="160121" y="4298"/>
                      <a:pt x="160036" y="3526"/>
                      <a:pt x="159940" y="2741"/>
                    </a:cubicBezTo>
                    <a:cubicBezTo>
                      <a:pt x="159493" y="3489"/>
                      <a:pt x="159010" y="4202"/>
                      <a:pt x="158503" y="4914"/>
                    </a:cubicBezTo>
                    <a:cubicBezTo>
                      <a:pt x="158431" y="4564"/>
                      <a:pt x="158358" y="4226"/>
                      <a:pt x="158286" y="3876"/>
                    </a:cubicBezTo>
                    <a:cubicBezTo>
                      <a:pt x="158286" y="4238"/>
                      <a:pt x="158262" y="4588"/>
                      <a:pt x="158213" y="4950"/>
                    </a:cubicBezTo>
                    <a:cubicBezTo>
                      <a:pt x="157960" y="4274"/>
                      <a:pt x="157803" y="3586"/>
                      <a:pt x="157731" y="2874"/>
                    </a:cubicBezTo>
                    <a:cubicBezTo>
                      <a:pt x="157405" y="3755"/>
                      <a:pt x="156958" y="4588"/>
                      <a:pt x="156390" y="5349"/>
                    </a:cubicBezTo>
                    <a:lnTo>
                      <a:pt x="155642" y="3067"/>
                    </a:lnTo>
                    <a:lnTo>
                      <a:pt x="155642" y="3067"/>
                    </a:lnTo>
                    <a:cubicBezTo>
                      <a:pt x="155666" y="3888"/>
                      <a:pt x="155388" y="4685"/>
                      <a:pt x="154857" y="5312"/>
                    </a:cubicBezTo>
                    <a:cubicBezTo>
                      <a:pt x="154423" y="4528"/>
                      <a:pt x="153988" y="3755"/>
                      <a:pt x="153565" y="2982"/>
                    </a:cubicBezTo>
                    <a:lnTo>
                      <a:pt x="152769" y="5614"/>
                    </a:lnTo>
                    <a:lnTo>
                      <a:pt x="151646" y="3477"/>
                    </a:lnTo>
                    <a:cubicBezTo>
                      <a:pt x="151465" y="4238"/>
                      <a:pt x="151284" y="4986"/>
                      <a:pt x="151103" y="5747"/>
                    </a:cubicBezTo>
                    <a:lnTo>
                      <a:pt x="150064" y="3031"/>
                    </a:lnTo>
                    <a:cubicBezTo>
                      <a:pt x="150052" y="4069"/>
                      <a:pt x="149775" y="5095"/>
                      <a:pt x="149280" y="6013"/>
                    </a:cubicBezTo>
                    <a:lnTo>
                      <a:pt x="148531" y="3369"/>
                    </a:lnTo>
                    <a:cubicBezTo>
                      <a:pt x="148495" y="4105"/>
                      <a:pt x="148290" y="4830"/>
                      <a:pt x="147952" y="5481"/>
                    </a:cubicBezTo>
                    <a:lnTo>
                      <a:pt x="146889" y="2681"/>
                    </a:lnTo>
                    <a:cubicBezTo>
                      <a:pt x="146793" y="3634"/>
                      <a:pt x="146563" y="4564"/>
                      <a:pt x="146213" y="5457"/>
                    </a:cubicBezTo>
                    <a:cubicBezTo>
                      <a:pt x="145585" y="4745"/>
                      <a:pt x="145151" y="3888"/>
                      <a:pt x="144921" y="2970"/>
                    </a:cubicBezTo>
                    <a:cubicBezTo>
                      <a:pt x="144704" y="3803"/>
                      <a:pt x="144487" y="4636"/>
                      <a:pt x="144269" y="5469"/>
                    </a:cubicBezTo>
                    <a:cubicBezTo>
                      <a:pt x="143738" y="4854"/>
                      <a:pt x="143340" y="4129"/>
                      <a:pt x="143135" y="3357"/>
                    </a:cubicBezTo>
                    <a:lnTo>
                      <a:pt x="143110" y="5904"/>
                    </a:lnTo>
                    <a:lnTo>
                      <a:pt x="141577" y="3610"/>
                    </a:lnTo>
                    <a:lnTo>
                      <a:pt x="141239" y="5614"/>
                    </a:lnTo>
                    <a:cubicBezTo>
                      <a:pt x="141106" y="5494"/>
                      <a:pt x="140974" y="5361"/>
                      <a:pt x="140853" y="5216"/>
                    </a:cubicBezTo>
                    <a:cubicBezTo>
                      <a:pt x="140937" y="4431"/>
                      <a:pt x="141082" y="3646"/>
                      <a:pt x="141287" y="2874"/>
                    </a:cubicBezTo>
                    <a:lnTo>
                      <a:pt x="141287" y="2874"/>
                    </a:lnTo>
                    <a:cubicBezTo>
                      <a:pt x="140961" y="3357"/>
                      <a:pt x="140611" y="3827"/>
                      <a:pt x="140213" y="4262"/>
                    </a:cubicBezTo>
                    <a:cubicBezTo>
                      <a:pt x="140104" y="4033"/>
                      <a:pt x="140020" y="3803"/>
                      <a:pt x="139947" y="3562"/>
                    </a:cubicBezTo>
                    <a:lnTo>
                      <a:pt x="139947" y="3562"/>
                    </a:lnTo>
                    <a:cubicBezTo>
                      <a:pt x="140008" y="3840"/>
                      <a:pt x="140056" y="4105"/>
                      <a:pt x="140104" y="4383"/>
                    </a:cubicBezTo>
                    <a:cubicBezTo>
                      <a:pt x="139778" y="4721"/>
                      <a:pt x="139440" y="5047"/>
                      <a:pt x="139090" y="5349"/>
                    </a:cubicBezTo>
                    <a:lnTo>
                      <a:pt x="139235" y="2886"/>
                    </a:lnTo>
                    <a:lnTo>
                      <a:pt x="139235" y="2886"/>
                    </a:lnTo>
                    <a:cubicBezTo>
                      <a:pt x="138849" y="3743"/>
                      <a:pt x="138305" y="4504"/>
                      <a:pt x="137629" y="5143"/>
                    </a:cubicBezTo>
                    <a:cubicBezTo>
                      <a:pt x="137581" y="4274"/>
                      <a:pt x="137545" y="3405"/>
                      <a:pt x="137509" y="2536"/>
                    </a:cubicBezTo>
                    <a:lnTo>
                      <a:pt x="135746" y="5143"/>
                    </a:lnTo>
                    <a:cubicBezTo>
                      <a:pt x="135456" y="4419"/>
                      <a:pt x="135311" y="3646"/>
                      <a:pt x="135324" y="2874"/>
                    </a:cubicBezTo>
                    <a:lnTo>
                      <a:pt x="135324" y="2874"/>
                    </a:lnTo>
                    <a:cubicBezTo>
                      <a:pt x="135010" y="3695"/>
                      <a:pt x="134563" y="4443"/>
                      <a:pt x="134008" y="5119"/>
                    </a:cubicBezTo>
                    <a:cubicBezTo>
                      <a:pt x="133899" y="4479"/>
                      <a:pt x="133802" y="3840"/>
                      <a:pt x="133706" y="3212"/>
                    </a:cubicBezTo>
                    <a:lnTo>
                      <a:pt x="132607" y="5469"/>
                    </a:lnTo>
                    <a:cubicBezTo>
                      <a:pt x="132257" y="4624"/>
                      <a:pt x="132016" y="3719"/>
                      <a:pt x="131919" y="2801"/>
                    </a:cubicBezTo>
                    <a:cubicBezTo>
                      <a:pt x="131400" y="3803"/>
                      <a:pt x="130881" y="4817"/>
                      <a:pt x="130362" y="5819"/>
                    </a:cubicBezTo>
                    <a:lnTo>
                      <a:pt x="129529" y="3139"/>
                    </a:lnTo>
                    <a:lnTo>
                      <a:pt x="128406" y="5675"/>
                    </a:lnTo>
                    <a:lnTo>
                      <a:pt x="127826" y="3477"/>
                    </a:lnTo>
                    <a:cubicBezTo>
                      <a:pt x="127525" y="4105"/>
                      <a:pt x="127102" y="4660"/>
                      <a:pt x="126595" y="5131"/>
                    </a:cubicBezTo>
                    <a:lnTo>
                      <a:pt x="126510" y="3477"/>
                    </a:lnTo>
                    <a:cubicBezTo>
                      <a:pt x="126160" y="4202"/>
                      <a:pt x="125702" y="4878"/>
                      <a:pt x="125158" y="5481"/>
                    </a:cubicBezTo>
                    <a:cubicBezTo>
                      <a:pt x="124844" y="4805"/>
                      <a:pt x="124736" y="4045"/>
                      <a:pt x="124844" y="3308"/>
                    </a:cubicBezTo>
                    <a:lnTo>
                      <a:pt x="124844" y="3308"/>
                    </a:lnTo>
                    <a:cubicBezTo>
                      <a:pt x="124410" y="3912"/>
                      <a:pt x="123975" y="4516"/>
                      <a:pt x="123541" y="5107"/>
                    </a:cubicBezTo>
                    <a:lnTo>
                      <a:pt x="122864" y="3200"/>
                    </a:lnTo>
                    <a:lnTo>
                      <a:pt x="121633" y="5409"/>
                    </a:lnTo>
                    <a:lnTo>
                      <a:pt x="120957" y="3538"/>
                    </a:lnTo>
                    <a:lnTo>
                      <a:pt x="119991" y="5131"/>
                    </a:lnTo>
                    <a:cubicBezTo>
                      <a:pt x="119762" y="4636"/>
                      <a:pt x="119532" y="4153"/>
                      <a:pt x="119291" y="3658"/>
                    </a:cubicBezTo>
                    <a:cubicBezTo>
                      <a:pt x="119086" y="4383"/>
                      <a:pt x="118868" y="5095"/>
                      <a:pt x="118663" y="5807"/>
                    </a:cubicBezTo>
                    <a:cubicBezTo>
                      <a:pt x="118301" y="4986"/>
                      <a:pt x="117939" y="4153"/>
                      <a:pt x="117577" y="3332"/>
                    </a:cubicBezTo>
                    <a:lnTo>
                      <a:pt x="116816" y="5819"/>
                    </a:lnTo>
                    <a:lnTo>
                      <a:pt x="115524" y="3272"/>
                    </a:lnTo>
                    <a:cubicBezTo>
                      <a:pt x="115319" y="4045"/>
                      <a:pt x="115005" y="4793"/>
                      <a:pt x="114583" y="5481"/>
                    </a:cubicBezTo>
                    <a:lnTo>
                      <a:pt x="113641" y="3369"/>
                    </a:lnTo>
                    <a:cubicBezTo>
                      <a:pt x="113436" y="4141"/>
                      <a:pt x="113110" y="4890"/>
                      <a:pt x="112675" y="5578"/>
                    </a:cubicBezTo>
                    <a:cubicBezTo>
                      <a:pt x="112144" y="5047"/>
                      <a:pt x="111733" y="4395"/>
                      <a:pt x="111468" y="3683"/>
                    </a:cubicBezTo>
                    <a:lnTo>
                      <a:pt x="110562" y="6097"/>
                    </a:lnTo>
                    <a:cubicBezTo>
                      <a:pt x="110019" y="5228"/>
                      <a:pt x="109488" y="4359"/>
                      <a:pt x="108957" y="3502"/>
                    </a:cubicBezTo>
                    <a:cubicBezTo>
                      <a:pt x="108776" y="4057"/>
                      <a:pt x="108594" y="4600"/>
                      <a:pt x="108425" y="5155"/>
                    </a:cubicBezTo>
                    <a:lnTo>
                      <a:pt x="107918" y="4588"/>
                    </a:lnTo>
                    <a:cubicBezTo>
                      <a:pt x="108003" y="4250"/>
                      <a:pt x="108148" y="3936"/>
                      <a:pt x="108341" y="3658"/>
                    </a:cubicBezTo>
                    <a:lnTo>
                      <a:pt x="108341" y="3658"/>
                    </a:lnTo>
                    <a:lnTo>
                      <a:pt x="107641" y="4262"/>
                    </a:lnTo>
                    <a:lnTo>
                      <a:pt x="107292" y="3866"/>
                    </a:lnTo>
                    <a:lnTo>
                      <a:pt x="107472" y="2994"/>
                    </a:lnTo>
                    <a:lnTo>
                      <a:pt x="107472" y="2994"/>
                    </a:lnTo>
                    <a:cubicBezTo>
                      <a:pt x="106965" y="3610"/>
                      <a:pt x="106373" y="4166"/>
                      <a:pt x="105721" y="4624"/>
                    </a:cubicBezTo>
                    <a:lnTo>
                      <a:pt x="105612" y="4528"/>
                    </a:lnTo>
                    <a:cubicBezTo>
                      <a:pt x="105625" y="4153"/>
                      <a:pt x="105733" y="3791"/>
                      <a:pt x="105914" y="3465"/>
                    </a:cubicBezTo>
                    <a:lnTo>
                      <a:pt x="105914" y="3465"/>
                    </a:lnTo>
                    <a:cubicBezTo>
                      <a:pt x="105697" y="3695"/>
                      <a:pt x="105468" y="3924"/>
                      <a:pt x="105226" y="4141"/>
                    </a:cubicBezTo>
                    <a:cubicBezTo>
                      <a:pt x="105033" y="3948"/>
                      <a:pt x="104852" y="3743"/>
                      <a:pt x="104683" y="3538"/>
                    </a:cubicBezTo>
                    <a:lnTo>
                      <a:pt x="104683" y="3538"/>
                    </a:lnTo>
                    <a:cubicBezTo>
                      <a:pt x="104852" y="3743"/>
                      <a:pt x="104997" y="3972"/>
                      <a:pt x="105130" y="4226"/>
                    </a:cubicBezTo>
                    <a:cubicBezTo>
                      <a:pt x="104586" y="4673"/>
                      <a:pt x="104007" y="5071"/>
                      <a:pt x="103391" y="5385"/>
                    </a:cubicBezTo>
                    <a:cubicBezTo>
                      <a:pt x="103572" y="4516"/>
                      <a:pt x="103753" y="3634"/>
                      <a:pt x="103934" y="2753"/>
                    </a:cubicBezTo>
                    <a:lnTo>
                      <a:pt x="103934" y="2753"/>
                    </a:lnTo>
                    <a:cubicBezTo>
                      <a:pt x="103584" y="3683"/>
                      <a:pt x="102981" y="4479"/>
                      <a:pt x="102184" y="5071"/>
                    </a:cubicBezTo>
                    <a:cubicBezTo>
                      <a:pt x="102289" y="4207"/>
                      <a:pt x="102394" y="3342"/>
                      <a:pt x="102499" y="2467"/>
                    </a:cubicBezTo>
                    <a:lnTo>
                      <a:pt x="102499" y="2467"/>
                    </a:lnTo>
                    <a:cubicBezTo>
                      <a:pt x="102361" y="3478"/>
                      <a:pt x="101661" y="4320"/>
                      <a:pt x="100699" y="4648"/>
                    </a:cubicBezTo>
                    <a:cubicBezTo>
                      <a:pt x="100699" y="3779"/>
                      <a:pt x="100687" y="2910"/>
                      <a:pt x="100687" y="2041"/>
                    </a:cubicBezTo>
                    <a:cubicBezTo>
                      <a:pt x="100252" y="2958"/>
                      <a:pt x="99697" y="3827"/>
                      <a:pt x="99033" y="4600"/>
                    </a:cubicBezTo>
                    <a:lnTo>
                      <a:pt x="98924" y="2161"/>
                    </a:lnTo>
                    <a:cubicBezTo>
                      <a:pt x="98200" y="3103"/>
                      <a:pt x="97632" y="4141"/>
                      <a:pt x="97234" y="5252"/>
                    </a:cubicBezTo>
                    <a:cubicBezTo>
                      <a:pt x="96848" y="4648"/>
                      <a:pt x="96667" y="3936"/>
                      <a:pt x="96727" y="3224"/>
                    </a:cubicBezTo>
                    <a:lnTo>
                      <a:pt x="96727" y="3224"/>
                    </a:lnTo>
                    <a:cubicBezTo>
                      <a:pt x="96232" y="4093"/>
                      <a:pt x="95556" y="4842"/>
                      <a:pt x="94759" y="5445"/>
                    </a:cubicBezTo>
                    <a:cubicBezTo>
                      <a:pt x="94397" y="4660"/>
                      <a:pt x="94276" y="3803"/>
                      <a:pt x="94385" y="2946"/>
                    </a:cubicBezTo>
                    <a:lnTo>
                      <a:pt x="94385" y="2946"/>
                    </a:lnTo>
                    <a:cubicBezTo>
                      <a:pt x="94107" y="3767"/>
                      <a:pt x="93673" y="4528"/>
                      <a:pt x="93093" y="5168"/>
                    </a:cubicBezTo>
                    <a:cubicBezTo>
                      <a:pt x="92876" y="4359"/>
                      <a:pt x="92791" y="3514"/>
                      <a:pt x="92852" y="2681"/>
                    </a:cubicBezTo>
                    <a:lnTo>
                      <a:pt x="92852" y="2681"/>
                    </a:lnTo>
                    <a:cubicBezTo>
                      <a:pt x="92610" y="3634"/>
                      <a:pt x="92200" y="4528"/>
                      <a:pt x="91644" y="5324"/>
                    </a:cubicBezTo>
                    <a:cubicBezTo>
                      <a:pt x="91499" y="4395"/>
                      <a:pt x="91451" y="3453"/>
                      <a:pt x="91499" y="2524"/>
                    </a:cubicBezTo>
                    <a:lnTo>
                      <a:pt x="91499" y="2524"/>
                    </a:lnTo>
                    <a:cubicBezTo>
                      <a:pt x="91318" y="3502"/>
                      <a:pt x="90884" y="4419"/>
                      <a:pt x="90268" y="5192"/>
                    </a:cubicBezTo>
                    <a:cubicBezTo>
                      <a:pt x="89918" y="4081"/>
                      <a:pt x="89688" y="2934"/>
                      <a:pt x="89592" y="1775"/>
                    </a:cubicBezTo>
                    <a:cubicBezTo>
                      <a:pt x="89302" y="2934"/>
                      <a:pt x="88880" y="4057"/>
                      <a:pt x="88348" y="5119"/>
                    </a:cubicBezTo>
                    <a:lnTo>
                      <a:pt x="87443" y="1268"/>
                    </a:lnTo>
                    <a:cubicBezTo>
                      <a:pt x="87286" y="2681"/>
                      <a:pt x="86948" y="4057"/>
                      <a:pt x="86417" y="5373"/>
                    </a:cubicBezTo>
                    <a:lnTo>
                      <a:pt x="85318" y="2222"/>
                    </a:lnTo>
                    <a:lnTo>
                      <a:pt x="85318" y="2222"/>
                    </a:lnTo>
                    <a:cubicBezTo>
                      <a:pt x="85354" y="3296"/>
                      <a:pt x="85137" y="4359"/>
                      <a:pt x="84702" y="5349"/>
                    </a:cubicBezTo>
                    <a:cubicBezTo>
                      <a:pt x="84232" y="4286"/>
                      <a:pt x="83761" y="3236"/>
                      <a:pt x="83290" y="2173"/>
                    </a:cubicBezTo>
                    <a:lnTo>
                      <a:pt x="83000" y="5300"/>
                    </a:lnTo>
                    <a:lnTo>
                      <a:pt x="81419" y="2499"/>
                    </a:lnTo>
                    <a:cubicBezTo>
                      <a:pt x="81382" y="3248"/>
                      <a:pt x="81346" y="4009"/>
                      <a:pt x="81322" y="4757"/>
                    </a:cubicBezTo>
                    <a:cubicBezTo>
                      <a:pt x="81189" y="4866"/>
                      <a:pt x="81069" y="4974"/>
                      <a:pt x="80936" y="5083"/>
                    </a:cubicBezTo>
                    <a:lnTo>
                      <a:pt x="80670" y="4685"/>
                    </a:lnTo>
                    <a:cubicBezTo>
                      <a:pt x="80815" y="4178"/>
                      <a:pt x="80960" y="3658"/>
                      <a:pt x="81105" y="3151"/>
                    </a:cubicBezTo>
                    <a:lnTo>
                      <a:pt x="81105" y="3151"/>
                    </a:lnTo>
                    <a:cubicBezTo>
                      <a:pt x="80851" y="3502"/>
                      <a:pt x="80586" y="3840"/>
                      <a:pt x="80284" y="4153"/>
                    </a:cubicBezTo>
                    <a:lnTo>
                      <a:pt x="79695" y="3329"/>
                    </a:lnTo>
                    <a:lnTo>
                      <a:pt x="79695" y="3329"/>
                    </a:lnTo>
                    <a:cubicBezTo>
                      <a:pt x="79814" y="3701"/>
                      <a:pt x="79910" y="4084"/>
                      <a:pt x="79970" y="4479"/>
                    </a:cubicBezTo>
                    <a:cubicBezTo>
                      <a:pt x="79716" y="4733"/>
                      <a:pt x="79439" y="4962"/>
                      <a:pt x="79149" y="5192"/>
                    </a:cubicBezTo>
                    <a:lnTo>
                      <a:pt x="79691" y="3324"/>
                    </a:lnTo>
                    <a:lnTo>
                      <a:pt x="79680" y="3308"/>
                    </a:lnTo>
                    <a:lnTo>
                      <a:pt x="79873" y="2656"/>
                    </a:lnTo>
                    <a:lnTo>
                      <a:pt x="79873" y="2656"/>
                    </a:lnTo>
                    <a:lnTo>
                      <a:pt x="77809" y="4697"/>
                    </a:lnTo>
                    <a:cubicBezTo>
                      <a:pt x="77688" y="4552"/>
                      <a:pt x="77567" y="4395"/>
                      <a:pt x="77459" y="4250"/>
                    </a:cubicBezTo>
                    <a:lnTo>
                      <a:pt x="77459" y="4250"/>
                    </a:lnTo>
                    <a:cubicBezTo>
                      <a:pt x="77580" y="4419"/>
                      <a:pt x="77688" y="4576"/>
                      <a:pt x="77785" y="4733"/>
                    </a:cubicBezTo>
                    <a:lnTo>
                      <a:pt x="77302" y="5204"/>
                    </a:lnTo>
                    <a:lnTo>
                      <a:pt x="77676" y="2644"/>
                    </a:lnTo>
                    <a:lnTo>
                      <a:pt x="75600" y="5023"/>
                    </a:lnTo>
                    <a:lnTo>
                      <a:pt x="75600" y="5023"/>
                    </a:lnTo>
                    <a:lnTo>
                      <a:pt x="76022" y="2246"/>
                    </a:lnTo>
                    <a:lnTo>
                      <a:pt x="74392" y="4467"/>
                    </a:lnTo>
                    <a:cubicBezTo>
                      <a:pt x="74477" y="3489"/>
                      <a:pt x="74573" y="2512"/>
                      <a:pt x="74670" y="1534"/>
                    </a:cubicBezTo>
                    <a:lnTo>
                      <a:pt x="74670" y="1534"/>
                    </a:lnTo>
                    <a:lnTo>
                      <a:pt x="72509" y="4817"/>
                    </a:lnTo>
                    <a:cubicBezTo>
                      <a:pt x="72473" y="3598"/>
                      <a:pt x="72437" y="2367"/>
                      <a:pt x="72388" y="1147"/>
                    </a:cubicBezTo>
                    <a:cubicBezTo>
                      <a:pt x="71833" y="2584"/>
                      <a:pt x="71278" y="4021"/>
                      <a:pt x="70710" y="5469"/>
                    </a:cubicBezTo>
                    <a:cubicBezTo>
                      <a:pt x="70734" y="4552"/>
                      <a:pt x="70758" y="3634"/>
                      <a:pt x="70783" y="2717"/>
                    </a:cubicBezTo>
                    <a:lnTo>
                      <a:pt x="70783" y="2717"/>
                    </a:lnTo>
                    <a:lnTo>
                      <a:pt x="69817" y="4455"/>
                    </a:lnTo>
                    <a:cubicBezTo>
                      <a:pt x="69720" y="4057"/>
                      <a:pt x="69636" y="3658"/>
                      <a:pt x="69539" y="3320"/>
                    </a:cubicBezTo>
                    <a:cubicBezTo>
                      <a:pt x="69467" y="3489"/>
                      <a:pt x="69370" y="3707"/>
                      <a:pt x="69286" y="3924"/>
                    </a:cubicBezTo>
                    <a:lnTo>
                      <a:pt x="69249" y="2705"/>
                    </a:lnTo>
                    <a:cubicBezTo>
                      <a:pt x="68887" y="3260"/>
                      <a:pt x="68646" y="3731"/>
                      <a:pt x="68380" y="4226"/>
                    </a:cubicBezTo>
                    <a:cubicBezTo>
                      <a:pt x="68247" y="3803"/>
                      <a:pt x="68102" y="3381"/>
                      <a:pt x="68018" y="3139"/>
                    </a:cubicBezTo>
                    <a:lnTo>
                      <a:pt x="67716" y="4504"/>
                    </a:lnTo>
                    <a:cubicBezTo>
                      <a:pt x="67607" y="4033"/>
                      <a:pt x="67463" y="3562"/>
                      <a:pt x="67402" y="3079"/>
                    </a:cubicBezTo>
                    <a:cubicBezTo>
                      <a:pt x="67221" y="3357"/>
                      <a:pt x="67028" y="3646"/>
                      <a:pt x="66823" y="3960"/>
                    </a:cubicBezTo>
                    <a:cubicBezTo>
                      <a:pt x="66569" y="3586"/>
                      <a:pt x="66364" y="3200"/>
                      <a:pt x="66207" y="2777"/>
                    </a:cubicBezTo>
                    <a:cubicBezTo>
                      <a:pt x="66074" y="3320"/>
                      <a:pt x="65953" y="3864"/>
                      <a:pt x="65833" y="4407"/>
                    </a:cubicBezTo>
                    <a:cubicBezTo>
                      <a:pt x="65929" y="3634"/>
                      <a:pt x="66050" y="2765"/>
                      <a:pt x="66038" y="2403"/>
                    </a:cubicBezTo>
                    <a:lnTo>
                      <a:pt x="66038" y="2403"/>
                    </a:lnTo>
                    <a:cubicBezTo>
                      <a:pt x="65821" y="2801"/>
                      <a:pt x="65495" y="3393"/>
                      <a:pt x="65157" y="3984"/>
                    </a:cubicBezTo>
                    <a:cubicBezTo>
                      <a:pt x="64988" y="3574"/>
                      <a:pt x="64831" y="3151"/>
                      <a:pt x="64674" y="2729"/>
                    </a:cubicBezTo>
                    <a:cubicBezTo>
                      <a:pt x="64529" y="3489"/>
                      <a:pt x="64299" y="4226"/>
                      <a:pt x="63986" y="4926"/>
                    </a:cubicBezTo>
                    <a:cubicBezTo>
                      <a:pt x="63913" y="4733"/>
                      <a:pt x="63853" y="4540"/>
                      <a:pt x="63792" y="4347"/>
                    </a:cubicBezTo>
                    <a:cubicBezTo>
                      <a:pt x="63780" y="4141"/>
                      <a:pt x="63792" y="3936"/>
                      <a:pt x="63805" y="3731"/>
                    </a:cubicBezTo>
                    <a:lnTo>
                      <a:pt x="63805" y="3731"/>
                    </a:lnTo>
                    <a:lnTo>
                      <a:pt x="63648" y="3948"/>
                    </a:lnTo>
                    <a:cubicBezTo>
                      <a:pt x="63527" y="3574"/>
                      <a:pt x="63406" y="3188"/>
                      <a:pt x="63273" y="2813"/>
                    </a:cubicBezTo>
                    <a:cubicBezTo>
                      <a:pt x="63153" y="3441"/>
                      <a:pt x="62971" y="4069"/>
                      <a:pt x="62718" y="4660"/>
                    </a:cubicBezTo>
                    <a:lnTo>
                      <a:pt x="62573" y="1582"/>
                    </a:lnTo>
                    <a:cubicBezTo>
                      <a:pt x="62440" y="2379"/>
                      <a:pt x="62223" y="3163"/>
                      <a:pt x="61933" y="3924"/>
                    </a:cubicBezTo>
                    <a:cubicBezTo>
                      <a:pt x="61825" y="3658"/>
                      <a:pt x="61728" y="3405"/>
                      <a:pt x="61656" y="3139"/>
                    </a:cubicBezTo>
                    <a:lnTo>
                      <a:pt x="60992" y="5554"/>
                    </a:lnTo>
                    <a:lnTo>
                      <a:pt x="60919" y="5385"/>
                    </a:lnTo>
                    <a:cubicBezTo>
                      <a:pt x="60810" y="3984"/>
                      <a:pt x="60714" y="2584"/>
                      <a:pt x="60617" y="1184"/>
                    </a:cubicBezTo>
                    <a:cubicBezTo>
                      <a:pt x="60497" y="1980"/>
                      <a:pt x="60315" y="2777"/>
                      <a:pt x="60074" y="3538"/>
                    </a:cubicBezTo>
                    <a:lnTo>
                      <a:pt x="59796" y="2946"/>
                    </a:lnTo>
                    <a:cubicBezTo>
                      <a:pt x="59664" y="3502"/>
                      <a:pt x="59543" y="4057"/>
                      <a:pt x="59410" y="4612"/>
                    </a:cubicBezTo>
                    <a:lnTo>
                      <a:pt x="58903" y="3815"/>
                    </a:lnTo>
                    <a:lnTo>
                      <a:pt x="58577" y="1558"/>
                    </a:lnTo>
                    <a:lnTo>
                      <a:pt x="57901" y="4612"/>
                    </a:lnTo>
                    <a:cubicBezTo>
                      <a:pt x="57575" y="4286"/>
                      <a:pt x="57273" y="3924"/>
                      <a:pt x="57008" y="3550"/>
                    </a:cubicBezTo>
                    <a:lnTo>
                      <a:pt x="56223" y="1039"/>
                    </a:lnTo>
                    <a:cubicBezTo>
                      <a:pt x="55993" y="2258"/>
                      <a:pt x="55933" y="3489"/>
                      <a:pt x="56066" y="4721"/>
                    </a:cubicBezTo>
                    <a:cubicBezTo>
                      <a:pt x="55535" y="3417"/>
                      <a:pt x="54714" y="2258"/>
                      <a:pt x="53663" y="1328"/>
                    </a:cubicBezTo>
                    <a:lnTo>
                      <a:pt x="53663" y="1328"/>
                    </a:lnTo>
                    <a:cubicBezTo>
                      <a:pt x="53965" y="2306"/>
                      <a:pt x="54219" y="3284"/>
                      <a:pt x="54448" y="4274"/>
                    </a:cubicBezTo>
                    <a:cubicBezTo>
                      <a:pt x="54291" y="4516"/>
                      <a:pt x="54122" y="4769"/>
                      <a:pt x="53953" y="5023"/>
                    </a:cubicBezTo>
                    <a:cubicBezTo>
                      <a:pt x="53905" y="4310"/>
                      <a:pt x="53869" y="3598"/>
                      <a:pt x="53832" y="2886"/>
                    </a:cubicBezTo>
                    <a:cubicBezTo>
                      <a:pt x="53712" y="3598"/>
                      <a:pt x="53519" y="4298"/>
                      <a:pt x="53253" y="4974"/>
                    </a:cubicBezTo>
                    <a:cubicBezTo>
                      <a:pt x="53217" y="4938"/>
                      <a:pt x="53193" y="4902"/>
                      <a:pt x="53156" y="4866"/>
                    </a:cubicBezTo>
                    <a:cubicBezTo>
                      <a:pt x="53156" y="4310"/>
                      <a:pt x="53120" y="3755"/>
                      <a:pt x="53265" y="3188"/>
                    </a:cubicBezTo>
                    <a:lnTo>
                      <a:pt x="53265" y="3188"/>
                    </a:lnTo>
                    <a:cubicBezTo>
                      <a:pt x="53036" y="3441"/>
                      <a:pt x="52806" y="3707"/>
                      <a:pt x="52577" y="3972"/>
                    </a:cubicBezTo>
                    <a:cubicBezTo>
                      <a:pt x="52420" y="3658"/>
                      <a:pt x="52287" y="3345"/>
                      <a:pt x="52191" y="3007"/>
                    </a:cubicBezTo>
                    <a:lnTo>
                      <a:pt x="52191" y="3007"/>
                    </a:lnTo>
                    <a:cubicBezTo>
                      <a:pt x="52275" y="3369"/>
                      <a:pt x="52396" y="3707"/>
                      <a:pt x="52541" y="4045"/>
                    </a:cubicBezTo>
                    <a:cubicBezTo>
                      <a:pt x="52360" y="4250"/>
                      <a:pt x="52178" y="4455"/>
                      <a:pt x="52009" y="4648"/>
                    </a:cubicBezTo>
                    <a:cubicBezTo>
                      <a:pt x="51949" y="3948"/>
                      <a:pt x="51901" y="3236"/>
                      <a:pt x="51840" y="2524"/>
                    </a:cubicBezTo>
                    <a:cubicBezTo>
                      <a:pt x="51647" y="3731"/>
                      <a:pt x="51297" y="4914"/>
                      <a:pt x="50802" y="6049"/>
                    </a:cubicBezTo>
                    <a:lnTo>
                      <a:pt x="50645" y="6218"/>
                    </a:lnTo>
                    <a:cubicBezTo>
                      <a:pt x="50694" y="5168"/>
                      <a:pt x="50428" y="4359"/>
                      <a:pt x="50778" y="3345"/>
                    </a:cubicBezTo>
                    <a:lnTo>
                      <a:pt x="50778" y="3345"/>
                    </a:lnTo>
                    <a:cubicBezTo>
                      <a:pt x="50464" y="3550"/>
                      <a:pt x="50186" y="3791"/>
                      <a:pt x="49933" y="4057"/>
                    </a:cubicBezTo>
                    <a:cubicBezTo>
                      <a:pt x="49873" y="3671"/>
                      <a:pt x="49812" y="3272"/>
                      <a:pt x="49752" y="2874"/>
                    </a:cubicBezTo>
                    <a:lnTo>
                      <a:pt x="49281" y="4842"/>
                    </a:lnTo>
                    <a:cubicBezTo>
                      <a:pt x="49015" y="5204"/>
                      <a:pt x="48762" y="5578"/>
                      <a:pt x="48508" y="5928"/>
                    </a:cubicBezTo>
                    <a:lnTo>
                      <a:pt x="48460" y="5783"/>
                    </a:lnTo>
                    <a:cubicBezTo>
                      <a:pt x="48653" y="4938"/>
                      <a:pt x="48834" y="4093"/>
                      <a:pt x="49015" y="3248"/>
                    </a:cubicBezTo>
                    <a:lnTo>
                      <a:pt x="49015" y="3248"/>
                    </a:lnTo>
                    <a:cubicBezTo>
                      <a:pt x="48641" y="3779"/>
                      <a:pt x="48363" y="4178"/>
                      <a:pt x="48050" y="4540"/>
                    </a:cubicBezTo>
                    <a:cubicBezTo>
                      <a:pt x="47820" y="3815"/>
                      <a:pt x="47579" y="3091"/>
                      <a:pt x="47337" y="2379"/>
                    </a:cubicBezTo>
                    <a:cubicBezTo>
                      <a:pt x="47132" y="3381"/>
                      <a:pt x="47060" y="4407"/>
                      <a:pt x="47120" y="5421"/>
                    </a:cubicBezTo>
                    <a:lnTo>
                      <a:pt x="47011" y="5518"/>
                    </a:lnTo>
                    <a:cubicBezTo>
                      <a:pt x="46927" y="5312"/>
                      <a:pt x="46854" y="5107"/>
                      <a:pt x="46782" y="4914"/>
                    </a:cubicBezTo>
                    <a:lnTo>
                      <a:pt x="47132" y="3272"/>
                    </a:lnTo>
                    <a:lnTo>
                      <a:pt x="47132" y="3272"/>
                    </a:lnTo>
                    <a:cubicBezTo>
                      <a:pt x="46891" y="3538"/>
                      <a:pt x="46661" y="3827"/>
                      <a:pt x="46468" y="4129"/>
                    </a:cubicBezTo>
                    <a:cubicBezTo>
                      <a:pt x="46227" y="3646"/>
                      <a:pt x="45889" y="3224"/>
                      <a:pt x="45478" y="2886"/>
                    </a:cubicBezTo>
                    <a:lnTo>
                      <a:pt x="45478" y="2886"/>
                    </a:lnTo>
                    <a:cubicBezTo>
                      <a:pt x="45695" y="3610"/>
                      <a:pt x="45804" y="4359"/>
                      <a:pt x="45792" y="5107"/>
                    </a:cubicBezTo>
                    <a:cubicBezTo>
                      <a:pt x="45611" y="5385"/>
                      <a:pt x="45406" y="5638"/>
                      <a:pt x="45188" y="5892"/>
                    </a:cubicBezTo>
                    <a:cubicBezTo>
                      <a:pt x="45249" y="4986"/>
                      <a:pt x="44717" y="4274"/>
                      <a:pt x="44778" y="3369"/>
                    </a:cubicBezTo>
                    <a:lnTo>
                      <a:pt x="44778" y="3369"/>
                    </a:lnTo>
                    <a:cubicBezTo>
                      <a:pt x="44283" y="4129"/>
                      <a:pt x="44174" y="4890"/>
                      <a:pt x="43897" y="5650"/>
                    </a:cubicBezTo>
                    <a:cubicBezTo>
                      <a:pt x="43595" y="5228"/>
                      <a:pt x="43365" y="4757"/>
                      <a:pt x="43208" y="4262"/>
                    </a:cubicBezTo>
                    <a:lnTo>
                      <a:pt x="43208" y="4262"/>
                    </a:lnTo>
                    <a:cubicBezTo>
                      <a:pt x="43341" y="4805"/>
                      <a:pt x="43559" y="5337"/>
                      <a:pt x="43824" y="5844"/>
                    </a:cubicBezTo>
                    <a:cubicBezTo>
                      <a:pt x="43740" y="6037"/>
                      <a:pt x="43643" y="6218"/>
                      <a:pt x="43534" y="6399"/>
                    </a:cubicBezTo>
                    <a:lnTo>
                      <a:pt x="43462" y="6399"/>
                    </a:lnTo>
                    <a:cubicBezTo>
                      <a:pt x="43329" y="5288"/>
                      <a:pt x="42858" y="3779"/>
                      <a:pt x="42750" y="2681"/>
                    </a:cubicBezTo>
                    <a:lnTo>
                      <a:pt x="42750" y="2681"/>
                    </a:lnTo>
                    <a:cubicBezTo>
                      <a:pt x="42810" y="3719"/>
                      <a:pt x="42255" y="5361"/>
                      <a:pt x="41711" y="6302"/>
                    </a:cubicBezTo>
                    <a:cubicBezTo>
                      <a:pt x="41458" y="5276"/>
                      <a:pt x="41325" y="4214"/>
                      <a:pt x="41313" y="3151"/>
                    </a:cubicBezTo>
                    <a:cubicBezTo>
                      <a:pt x="41084" y="4274"/>
                      <a:pt x="40806" y="4455"/>
                      <a:pt x="40577" y="5578"/>
                    </a:cubicBezTo>
                    <a:cubicBezTo>
                      <a:pt x="40057" y="4371"/>
                      <a:pt x="40130" y="4093"/>
                      <a:pt x="39611" y="2886"/>
                    </a:cubicBezTo>
                    <a:cubicBezTo>
                      <a:pt x="39611" y="3900"/>
                      <a:pt x="39152" y="4769"/>
                      <a:pt x="39152" y="5783"/>
                    </a:cubicBezTo>
                    <a:cubicBezTo>
                      <a:pt x="38741" y="4757"/>
                      <a:pt x="38416" y="3345"/>
                      <a:pt x="37715" y="2403"/>
                    </a:cubicBezTo>
                    <a:cubicBezTo>
                      <a:pt x="37607" y="4045"/>
                      <a:pt x="37389" y="4866"/>
                      <a:pt x="37293" y="6218"/>
                    </a:cubicBezTo>
                    <a:lnTo>
                      <a:pt x="37208" y="6097"/>
                    </a:lnTo>
                    <a:cubicBezTo>
                      <a:pt x="37063" y="5083"/>
                      <a:pt x="36315" y="3260"/>
                      <a:pt x="36230" y="2330"/>
                    </a:cubicBezTo>
                    <a:lnTo>
                      <a:pt x="34806" y="4986"/>
                    </a:lnTo>
                    <a:lnTo>
                      <a:pt x="34407" y="4419"/>
                    </a:lnTo>
                    <a:cubicBezTo>
                      <a:pt x="34335" y="3598"/>
                      <a:pt x="34262" y="2777"/>
                      <a:pt x="34190" y="1956"/>
                    </a:cubicBezTo>
                    <a:cubicBezTo>
                      <a:pt x="33900" y="2306"/>
                      <a:pt x="33635" y="2668"/>
                      <a:pt x="33381" y="3043"/>
                    </a:cubicBezTo>
                    <a:cubicBezTo>
                      <a:pt x="33405" y="2946"/>
                      <a:pt x="33417" y="2850"/>
                      <a:pt x="33442" y="2741"/>
                    </a:cubicBezTo>
                    <a:lnTo>
                      <a:pt x="33442" y="2741"/>
                    </a:lnTo>
                    <a:lnTo>
                      <a:pt x="31945" y="5192"/>
                    </a:lnTo>
                    <a:cubicBezTo>
                      <a:pt x="31824" y="4673"/>
                      <a:pt x="31619" y="4105"/>
                      <a:pt x="31437" y="3550"/>
                    </a:cubicBezTo>
                    <a:cubicBezTo>
                      <a:pt x="31498" y="3248"/>
                      <a:pt x="31570" y="2934"/>
                      <a:pt x="31643" y="2620"/>
                    </a:cubicBezTo>
                    <a:lnTo>
                      <a:pt x="31643" y="2620"/>
                    </a:lnTo>
                    <a:cubicBezTo>
                      <a:pt x="31522" y="2741"/>
                      <a:pt x="31389" y="2862"/>
                      <a:pt x="31268" y="2982"/>
                    </a:cubicBezTo>
                    <a:cubicBezTo>
                      <a:pt x="31208" y="2765"/>
                      <a:pt x="31160" y="2536"/>
                      <a:pt x="31124" y="2318"/>
                    </a:cubicBezTo>
                    <a:cubicBezTo>
                      <a:pt x="30918" y="2813"/>
                      <a:pt x="30749" y="3284"/>
                      <a:pt x="30580" y="3743"/>
                    </a:cubicBezTo>
                    <a:cubicBezTo>
                      <a:pt x="30218" y="4166"/>
                      <a:pt x="29892" y="4624"/>
                      <a:pt x="29590" y="5095"/>
                    </a:cubicBezTo>
                    <a:cubicBezTo>
                      <a:pt x="29530" y="4938"/>
                      <a:pt x="29458" y="4769"/>
                      <a:pt x="29385" y="4600"/>
                    </a:cubicBezTo>
                    <a:cubicBezTo>
                      <a:pt x="29518" y="3791"/>
                      <a:pt x="29639" y="2982"/>
                      <a:pt x="29771" y="2173"/>
                    </a:cubicBezTo>
                    <a:lnTo>
                      <a:pt x="29771" y="2173"/>
                    </a:lnTo>
                    <a:cubicBezTo>
                      <a:pt x="29506" y="2668"/>
                      <a:pt x="29228" y="3151"/>
                      <a:pt x="28914" y="3610"/>
                    </a:cubicBezTo>
                    <a:cubicBezTo>
                      <a:pt x="28745" y="3260"/>
                      <a:pt x="28612" y="2886"/>
                      <a:pt x="28516" y="2499"/>
                    </a:cubicBezTo>
                    <a:cubicBezTo>
                      <a:pt x="27791" y="3320"/>
                      <a:pt x="27526" y="4178"/>
                      <a:pt x="27212" y="5216"/>
                    </a:cubicBezTo>
                    <a:cubicBezTo>
                      <a:pt x="27164" y="5059"/>
                      <a:pt x="27115" y="4902"/>
                      <a:pt x="27055" y="4745"/>
                    </a:cubicBezTo>
                    <a:lnTo>
                      <a:pt x="27333" y="2910"/>
                    </a:lnTo>
                    <a:lnTo>
                      <a:pt x="26765" y="3779"/>
                    </a:lnTo>
                    <a:lnTo>
                      <a:pt x="26391" y="2693"/>
                    </a:lnTo>
                    <a:cubicBezTo>
                      <a:pt x="25812" y="3115"/>
                      <a:pt x="25558" y="3707"/>
                      <a:pt x="25401" y="4371"/>
                    </a:cubicBezTo>
                    <a:cubicBezTo>
                      <a:pt x="25425" y="3767"/>
                      <a:pt x="25449" y="3151"/>
                      <a:pt x="25486" y="2548"/>
                    </a:cubicBezTo>
                    <a:lnTo>
                      <a:pt x="25486" y="2548"/>
                    </a:lnTo>
                    <a:lnTo>
                      <a:pt x="24580" y="4479"/>
                    </a:lnTo>
                    <a:lnTo>
                      <a:pt x="23952" y="2874"/>
                    </a:lnTo>
                    <a:cubicBezTo>
                      <a:pt x="23759" y="3091"/>
                      <a:pt x="23578" y="3320"/>
                      <a:pt x="23409" y="3562"/>
                    </a:cubicBezTo>
                    <a:cubicBezTo>
                      <a:pt x="23373" y="3103"/>
                      <a:pt x="23337" y="2656"/>
                      <a:pt x="23300" y="2198"/>
                    </a:cubicBezTo>
                    <a:lnTo>
                      <a:pt x="23300" y="2198"/>
                    </a:lnTo>
                    <a:cubicBezTo>
                      <a:pt x="23325" y="2741"/>
                      <a:pt x="23300" y="3272"/>
                      <a:pt x="23228" y="3803"/>
                    </a:cubicBezTo>
                    <a:cubicBezTo>
                      <a:pt x="22950" y="4202"/>
                      <a:pt x="22709" y="4612"/>
                      <a:pt x="22492" y="5035"/>
                    </a:cubicBezTo>
                    <a:cubicBezTo>
                      <a:pt x="22347" y="4045"/>
                      <a:pt x="22274" y="3043"/>
                      <a:pt x="22274" y="2041"/>
                    </a:cubicBezTo>
                    <a:cubicBezTo>
                      <a:pt x="22178" y="2693"/>
                      <a:pt x="22081" y="3332"/>
                      <a:pt x="21997" y="3972"/>
                    </a:cubicBezTo>
                    <a:cubicBezTo>
                      <a:pt x="21924" y="3707"/>
                      <a:pt x="21864" y="3429"/>
                      <a:pt x="21803" y="3151"/>
                    </a:cubicBezTo>
                    <a:cubicBezTo>
                      <a:pt x="21477" y="3453"/>
                      <a:pt x="21200" y="3779"/>
                      <a:pt x="20970" y="4141"/>
                    </a:cubicBezTo>
                    <a:lnTo>
                      <a:pt x="20222" y="1727"/>
                    </a:lnTo>
                    <a:lnTo>
                      <a:pt x="20234" y="5300"/>
                    </a:lnTo>
                    <a:lnTo>
                      <a:pt x="19679" y="3115"/>
                    </a:lnTo>
                    <a:cubicBezTo>
                      <a:pt x="19594" y="3212"/>
                      <a:pt x="19522" y="3320"/>
                      <a:pt x="19449" y="3417"/>
                    </a:cubicBezTo>
                    <a:cubicBezTo>
                      <a:pt x="19220" y="2886"/>
                      <a:pt x="18966" y="2355"/>
                      <a:pt x="18701" y="1848"/>
                    </a:cubicBezTo>
                    <a:lnTo>
                      <a:pt x="18701" y="1848"/>
                    </a:lnTo>
                    <a:cubicBezTo>
                      <a:pt x="18809" y="2620"/>
                      <a:pt x="18894" y="3405"/>
                      <a:pt x="18942" y="4202"/>
                    </a:cubicBezTo>
                    <a:cubicBezTo>
                      <a:pt x="18761" y="4540"/>
                      <a:pt x="18580" y="4866"/>
                      <a:pt x="18375" y="5192"/>
                    </a:cubicBezTo>
                    <a:cubicBezTo>
                      <a:pt x="18302" y="4733"/>
                      <a:pt x="18242" y="4298"/>
                      <a:pt x="18170" y="3852"/>
                    </a:cubicBezTo>
                    <a:cubicBezTo>
                      <a:pt x="18266" y="3308"/>
                      <a:pt x="18363" y="2765"/>
                      <a:pt x="18447" y="2234"/>
                    </a:cubicBezTo>
                    <a:lnTo>
                      <a:pt x="18447" y="2234"/>
                    </a:lnTo>
                    <a:lnTo>
                      <a:pt x="18037" y="2922"/>
                    </a:lnTo>
                    <a:cubicBezTo>
                      <a:pt x="18025" y="2837"/>
                      <a:pt x="18013" y="2753"/>
                      <a:pt x="18000" y="2681"/>
                    </a:cubicBezTo>
                    <a:cubicBezTo>
                      <a:pt x="17711" y="3043"/>
                      <a:pt x="17457" y="3453"/>
                      <a:pt x="17264" y="3888"/>
                    </a:cubicBezTo>
                    <a:lnTo>
                      <a:pt x="17035" y="3502"/>
                    </a:lnTo>
                    <a:cubicBezTo>
                      <a:pt x="16938" y="3948"/>
                      <a:pt x="16878" y="4407"/>
                      <a:pt x="16842" y="4866"/>
                    </a:cubicBezTo>
                    <a:lnTo>
                      <a:pt x="16660" y="5180"/>
                    </a:lnTo>
                    <a:cubicBezTo>
                      <a:pt x="16491" y="4757"/>
                      <a:pt x="16383" y="4310"/>
                      <a:pt x="16310" y="3864"/>
                    </a:cubicBezTo>
                    <a:cubicBezTo>
                      <a:pt x="16407" y="3272"/>
                      <a:pt x="16516" y="2693"/>
                      <a:pt x="16660" y="2113"/>
                    </a:cubicBezTo>
                    <a:lnTo>
                      <a:pt x="16660" y="2113"/>
                    </a:lnTo>
                    <a:cubicBezTo>
                      <a:pt x="15936" y="2765"/>
                      <a:pt x="15308" y="3514"/>
                      <a:pt x="14765" y="4322"/>
                    </a:cubicBezTo>
                    <a:lnTo>
                      <a:pt x="14524" y="3236"/>
                    </a:lnTo>
                    <a:lnTo>
                      <a:pt x="14777" y="1654"/>
                    </a:lnTo>
                    <a:lnTo>
                      <a:pt x="14777" y="1654"/>
                    </a:lnTo>
                    <a:cubicBezTo>
                      <a:pt x="14644" y="1908"/>
                      <a:pt x="14499" y="2161"/>
                      <a:pt x="14355" y="2415"/>
                    </a:cubicBezTo>
                    <a:lnTo>
                      <a:pt x="14282" y="2065"/>
                    </a:lnTo>
                    <a:lnTo>
                      <a:pt x="13642" y="3514"/>
                    </a:lnTo>
                    <a:cubicBezTo>
                      <a:pt x="13280" y="4021"/>
                      <a:pt x="12906" y="4504"/>
                      <a:pt x="12495" y="4962"/>
                    </a:cubicBezTo>
                    <a:cubicBezTo>
                      <a:pt x="12363" y="4600"/>
                      <a:pt x="12242" y="4250"/>
                      <a:pt x="12121" y="3888"/>
                    </a:cubicBezTo>
                    <a:lnTo>
                      <a:pt x="12350" y="2391"/>
                    </a:lnTo>
                    <a:lnTo>
                      <a:pt x="12350" y="2391"/>
                    </a:lnTo>
                    <a:lnTo>
                      <a:pt x="11904" y="3079"/>
                    </a:lnTo>
                    <a:cubicBezTo>
                      <a:pt x="11795" y="2681"/>
                      <a:pt x="11711" y="2270"/>
                      <a:pt x="11638" y="1860"/>
                    </a:cubicBezTo>
                    <a:lnTo>
                      <a:pt x="10696" y="4914"/>
                    </a:lnTo>
                    <a:lnTo>
                      <a:pt x="10358" y="5433"/>
                    </a:lnTo>
                    <a:cubicBezTo>
                      <a:pt x="10407" y="4286"/>
                      <a:pt x="10455" y="3139"/>
                      <a:pt x="10503" y="1992"/>
                    </a:cubicBezTo>
                    <a:lnTo>
                      <a:pt x="10503" y="1992"/>
                    </a:lnTo>
                    <a:lnTo>
                      <a:pt x="9779" y="3550"/>
                    </a:lnTo>
                    <a:cubicBezTo>
                      <a:pt x="9610" y="2777"/>
                      <a:pt x="9441" y="1992"/>
                      <a:pt x="9272" y="1208"/>
                    </a:cubicBezTo>
                    <a:cubicBezTo>
                      <a:pt x="9006" y="2004"/>
                      <a:pt x="8753" y="2789"/>
                      <a:pt x="8487" y="3586"/>
                    </a:cubicBezTo>
                    <a:cubicBezTo>
                      <a:pt x="8427" y="2946"/>
                      <a:pt x="8379" y="2294"/>
                      <a:pt x="8330" y="1654"/>
                    </a:cubicBezTo>
                    <a:lnTo>
                      <a:pt x="8330" y="1654"/>
                    </a:lnTo>
                    <a:cubicBezTo>
                      <a:pt x="8379" y="2825"/>
                      <a:pt x="8209" y="3996"/>
                      <a:pt x="7823" y="5107"/>
                    </a:cubicBezTo>
                    <a:cubicBezTo>
                      <a:pt x="7618" y="3634"/>
                      <a:pt x="7425" y="2173"/>
                      <a:pt x="7220" y="713"/>
                    </a:cubicBezTo>
                    <a:cubicBezTo>
                      <a:pt x="6978" y="2077"/>
                      <a:pt x="6725" y="3441"/>
                      <a:pt x="6471" y="4805"/>
                    </a:cubicBezTo>
                    <a:cubicBezTo>
                      <a:pt x="5855" y="3441"/>
                      <a:pt x="5541" y="1956"/>
                      <a:pt x="5529" y="447"/>
                    </a:cubicBezTo>
                    <a:cubicBezTo>
                      <a:pt x="5469" y="797"/>
                      <a:pt x="5397" y="1135"/>
                      <a:pt x="5336" y="1485"/>
                    </a:cubicBezTo>
                    <a:lnTo>
                      <a:pt x="5240" y="1184"/>
                    </a:lnTo>
                    <a:lnTo>
                      <a:pt x="5240" y="1932"/>
                    </a:lnTo>
                    <a:cubicBezTo>
                      <a:pt x="5119" y="2572"/>
                      <a:pt x="4998" y="3224"/>
                      <a:pt x="4865" y="3864"/>
                    </a:cubicBezTo>
                    <a:cubicBezTo>
                      <a:pt x="4539" y="2982"/>
                      <a:pt x="4165" y="2125"/>
                      <a:pt x="3718" y="1304"/>
                    </a:cubicBezTo>
                    <a:lnTo>
                      <a:pt x="3718" y="1304"/>
                    </a:lnTo>
                    <a:cubicBezTo>
                      <a:pt x="3815" y="1944"/>
                      <a:pt x="3887" y="2596"/>
                      <a:pt x="3936" y="3248"/>
                    </a:cubicBezTo>
                    <a:cubicBezTo>
                      <a:pt x="3622" y="2306"/>
                      <a:pt x="3368" y="1340"/>
                      <a:pt x="3175" y="375"/>
                    </a:cubicBezTo>
                    <a:cubicBezTo>
                      <a:pt x="2897" y="1377"/>
                      <a:pt x="2608" y="2391"/>
                      <a:pt x="2318" y="3417"/>
                    </a:cubicBezTo>
                    <a:lnTo>
                      <a:pt x="2064" y="2958"/>
                    </a:lnTo>
                    <a:cubicBezTo>
                      <a:pt x="1956" y="3405"/>
                      <a:pt x="1895" y="3840"/>
                      <a:pt x="1871" y="4298"/>
                    </a:cubicBezTo>
                    <a:cubicBezTo>
                      <a:pt x="1352" y="2862"/>
                      <a:pt x="845" y="1437"/>
                      <a:pt x="3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2" name="Google Shape;282;p22"/>
              <p:cNvGrpSpPr/>
              <p:nvPr/>
            </p:nvGrpSpPr>
            <p:grpSpPr>
              <a:xfrm>
                <a:off x="24" y="4841438"/>
                <a:ext cx="9144121" cy="302544"/>
                <a:chOff x="985425" y="3550775"/>
                <a:chExt cx="4753650" cy="587350"/>
              </a:xfrm>
            </p:grpSpPr>
            <p:sp>
              <p:nvSpPr>
                <p:cNvPr id="283" name="Google Shape;283;p22"/>
                <p:cNvSpPr/>
                <p:nvPr/>
              </p:nvSpPr>
              <p:spPr>
                <a:xfrm>
                  <a:off x="985425" y="3550775"/>
                  <a:ext cx="4753650" cy="5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23482" extrusionOk="0">
                      <a:moveTo>
                        <a:pt x="64023" y="1"/>
                      </a:moveTo>
                      <a:cubicBezTo>
                        <a:pt x="62836" y="1"/>
                        <a:pt x="61837" y="19"/>
                        <a:pt x="61076" y="60"/>
                      </a:cubicBezTo>
                      <a:cubicBezTo>
                        <a:pt x="54125" y="446"/>
                        <a:pt x="47168" y="533"/>
                        <a:pt x="40209" y="533"/>
                      </a:cubicBezTo>
                      <a:cubicBezTo>
                        <a:pt x="37583" y="533"/>
                        <a:pt x="34957" y="520"/>
                        <a:pt x="32331" y="507"/>
                      </a:cubicBezTo>
                      <a:cubicBezTo>
                        <a:pt x="29723" y="495"/>
                        <a:pt x="0" y="374"/>
                        <a:pt x="0" y="374"/>
                      </a:cubicBezTo>
                      <a:lnTo>
                        <a:pt x="0" y="23482"/>
                      </a:lnTo>
                      <a:lnTo>
                        <a:pt x="190146" y="23482"/>
                      </a:lnTo>
                      <a:lnTo>
                        <a:pt x="190146" y="374"/>
                      </a:lnTo>
                      <a:cubicBezTo>
                        <a:pt x="178846" y="374"/>
                        <a:pt x="167498" y="1268"/>
                        <a:pt x="156101" y="1401"/>
                      </a:cubicBezTo>
                      <a:cubicBezTo>
                        <a:pt x="153856" y="1423"/>
                        <a:pt x="151609" y="1449"/>
                        <a:pt x="149362" y="1449"/>
                      </a:cubicBezTo>
                      <a:cubicBezTo>
                        <a:pt x="146871" y="1449"/>
                        <a:pt x="144379" y="1418"/>
                        <a:pt x="141891" y="1316"/>
                      </a:cubicBezTo>
                      <a:cubicBezTo>
                        <a:pt x="136270" y="1085"/>
                        <a:pt x="130649" y="502"/>
                        <a:pt x="125028" y="502"/>
                      </a:cubicBezTo>
                      <a:cubicBezTo>
                        <a:pt x="123900" y="502"/>
                        <a:pt x="122773" y="525"/>
                        <a:pt x="121645" y="580"/>
                      </a:cubicBezTo>
                      <a:cubicBezTo>
                        <a:pt x="115939" y="858"/>
                        <a:pt x="109183" y="1301"/>
                        <a:pt x="103316" y="1301"/>
                      </a:cubicBezTo>
                      <a:cubicBezTo>
                        <a:pt x="102827" y="1301"/>
                        <a:pt x="102345" y="1298"/>
                        <a:pt x="101870" y="1292"/>
                      </a:cubicBezTo>
                      <a:cubicBezTo>
                        <a:pt x="95498" y="1206"/>
                        <a:pt x="73632" y="1"/>
                        <a:pt x="64023" y="1"/>
                      </a:cubicBezTo>
                      <a:close/>
                    </a:path>
                  </a:pathLst>
                </a:custGeom>
                <a:solidFill>
                  <a:srgbClr val="542C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22"/>
                <p:cNvSpPr/>
                <p:nvPr/>
              </p:nvSpPr>
              <p:spPr>
                <a:xfrm>
                  <a:off x="985425" y="3550775"/>
                  <a:ext cx="4753650" cy="8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3260" extrusionOk="0">
                      <a:moveTo>
                        <a:pt x="64023" y="1"/>
                      </a:moveTo>
                      <a:cubicBezTo>
                        <a:pt x="62836" y="1"/>
                        <a:pt x="61837" y="19"/>
                        <a:pt x="61076" y="60"/>
                      </a:cubicBezTo>
                      <a:cubicBezTo>
                        <a:pt x="54125" y="446"/>
                        <a:pt x="47161" y="533"/>
                        <a:pt x="40199" y="533"/>
                      </a:cubicBezTo>
                      <a:cubicBezTo>
                        <a:pt x="37572" y="533"/>
                        <a:pt x="34945" y="520"/>
                        <a:pt x="32319" y="507"/>
                      </a:cubicBezTo>
                      <a:cubicBezTo>
                        <a:pt x="29711" y="495"/>
                        <a:pt x="0" y="386"/>
                        <a:pt x="0" y="374"/>
                      </a:cubicBezTo>
                      <a:lnTo>
                        <a:pt x="0" y="2040"/>
                      </a:lnTo>
                      <a:cubicBezTo>
                        <a:pt x="0" y="2040"/>
                        <a:pt x="28661" y="2922"/>
                        <a:pt x="31269" y="2946"/>
                      </a:cubicBezTo>
                      <a:cubicBezTo>
                        <a:pt x="31500" y="2947"/>
                        <a:pt x="31733" y="2947"/>
                        <a:pt x="31966" y="2947"/>
                      </a:cubicBezTo>
                      <a:cubicBezTo>
                        <a:pt x="41369" y="2947"/>
                        <a:pt x="51734" y="2245"/>
                        <a:pt x="61076" y="1739"/>
                      </a:cubicBezTo>
                      <a:cubicBezTo>
                        <a:pt x="62632" y="1652"/>
                        <a:pt x="65182" y="1617"/>
                        <a:pt x="68284" y="1617"/>
                      </a:cubicBezTo>
                      <a:cubicBezTo>
                        <a:pt x="78976" y="1617"/>
                        <a:pt x="96209" y="2026"/>
                        <a:pt x="101749" y="2101"/>
                      </a:cubicBezTo>
                      <a:cubicBezTo>
                        <a:pt x="106170" y="2161"/>
                        <a:pt x="111283" y="2364"/>
                        <a:pt x="116098" y="2364"/>
                      </a:cubicBezTo>
                      <a:cubicBezTo>
                        <a:pt x="118015" y="2364"/>
                        <a:pt x="119885" y="2332"/>
                        <a:pt x="121645" y="2246"/>
                      </a:cubicBezTo>
                      <a:cubicBezTo>
                        <a:pt x="122554" y="2202"/>
                        <a:pt x="123439" y="2182"/>
                        <a:pt x="124308" y="2182"/>
                      </a:cubicBezTo>
                      <a:cubicBezTo>
                        <a:pt x="129892" y="2182"/>
                        <a:pt x="134783" y="2983"/>
                        <a:pt x="140624" y="3224"/>
                      </a:cubicBezTo>
                      <a:cubicBezTo>
                        <a:pt x="141231" y="3248"/>
                        <a:pt x="141864" y="3259"/>
                        <a:pt x="142517" y="3259"/>
                      </a:cubicBezTo>
                      <a:cubicBezTo>
                        <a:pt x="146953" y="3259"/>
                        <a:pt x="152289" y="2757"/>
                        <a:pt x="156415" y="2704"/>
                      </a:cubicBezTo>
                      <a:cubicBezTo>
                        <a:pt x="167823" y="2572"/>
                        <a:pt x="178846" y="2040"/>
                        <a:pt x="190146" y="2040"/>
                      </a:cubicBezTo>
                      <a:lnTo>
                        <a:pt x="190146" y="386"/>
                      </a:lnTo>
                      <a:cubicBezTo>
                        <a:pt x="190070" y="386"/>
                        <a:pt x="189994" y="386"/>
                        <a:pt x="189919" y="386"/>
                      </a:cubicBezTo>
                      <a:cubicBezTo>
                        <a:pt x="178694" y="386"/>
                        <a:pt x="167421" y="1269"/>
                        <a:pt x="156101" y="1401"/>
                      </a:cubicBezTo>
                      <a:cubicBezTo>
                        <a:pt x="153856" y="1423"/>
                        <a:pt x="151609" y="1449"/>
                        <a:pt x="149362" y="1449"/>
                      </a:cubicBezTo>
                      <a:cubicBezTo>
                        <a:pt x="146871" y="1449"/>
                        <a:pt x="144379" y="1418"/>
                        <a:pt x="141891" y="1316"/>
                      </a:cubicBezTo>
                      <a:cubicBezTo>
                        <a:pt x="136270" y="1085"/>
                        <a:pt x="130649" y="502"/>
                        <a:pt x="125028" y="502"/>
                      </a:cubicBezTo>
                      <a:cubicBezTo>
                        <a:pt x="123900" y="502"/>
                        <a:pt x="122773" y="525"/>
                        <a:pt x="121645" y="580"/>
                      </a:cubicBezTo>
                      <a:cubicBezTo>
                        <a:pt x="115939" y="858"/>
                        <a:pt x="109183" y="1301"/>
                        <a:pt x="103316" y="1301"/>
                      </a:cubicBezTo>
                      <a:cubicBezTo>
                        <a:pt x="102827" y="1301"/>
                        <a:pt x="102345" y="1298"/>
                        <a:pt x="101870" y="1292"/>
                      </a:cubicBezTo>
                      <a:cubicBezTo>
                        <a:pt x="95498" y="1206"/>
                        <a:pt x="73632" y="1"/>
                        <a:pt x="64023" y="1"/>
                      </a:cubicBezTo>
                      <a:close/>
                    </a:path>
                  </a:pathLst>
                </a:custGeom>
                <a:solidFill>
                  <a:srgbClr val="6C492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22"/>
                <p:cNvSpPr/>
                <p:nvPr/>
              </p:nvSpPr>
              <p:spPr>
                <a:xfrm>
                  <a:off x="985425" y="3957075"/>
                  <a:ext cx="4753650" cy="18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7242" extrusionOk="0">
                      <a:moveTo>
                        <a:pt x="112072" y="0"/>
                      </a:moveTo>
                      <a:cubicBezTo>
                        <a:pt x="111613" y="0"/>
                        <a:pt x="111154" y="4"/>
                        <a:pt x="110695" y="10"/>
                      </a:cubicBezTo>
                      <a:cubicBezTo>
                        <a:pt x="107267" y="83"/>
                        <a:pt x="103983" y="602"/>
                        <a:pt x="100602" y="976"/>
                      </a:cubicBezTo>
                      <a:cubicBezTo>
                        <a:pt x="98395" y="1217"/>
                        <a:pt x="96184" y="1309"/>
                        <a:pt x="93972" y="1309"/>
                      </a:cubicBezTo>
                      <a:cubicBezTo>
                        <a:pt x="89420" y="1309"/>
                        <a:pt x="84865" y="918"/>
                        <a:pt x="80332" y="626"/>
                      </a:cubicBezTo>
                      <a:cubicBezTo>
                        <a:pt x="77651" y="453"/>
                        <a:pt x="74962" y="319"/>
                        <a:pt x="72271" y="319"/>
                      </a:cubicBezTo>
                      <a:cubicBezTo>
                        <a:pt x="71570" y="319"/>
                        <a:pt x="70868" y="328"/>
                        <a:pt x="70167" y="348"/>
                      </a:cubicBezTo>
                      <a:cubicBezTo>
                        <a:pt x="66702" y="469"/>
                        <a:pt x="63261" y="952"/>
                        <a:pt x="59821" y="1338"/>
                      </a:cubicBezTo>
                      <a:cubicBezTo>
                        <a:pt x="53448" y="2040"/>
                        <a:pt x="47031" y="2610"/>
                        <a:pt x="40602" y="2610"/>
                      </a:cubicBezTo>
                      <a:cubicBezTo>
                        <a:pt x="40284" y="2610"/>
                        <a:pt x="39965" y="2609"/>
                        <a:pt x="39647" y="2606"/>
                      </a:cubicBezTo>
                      <a:cubicBezTo>
                        <a:pt x="36086" y="2582"/>
                        <a:pt x="32536" y="2364"/>
                        <a:pt x="29011" y="1942"/>
                      </a:cubicBezTo>
                      <a:cubicBezTo>
                        <a:pt x="26077" y="1592"/>
                        <a:pt x="23168" y="1121"/>
                        <a:pt x="20234" y="819"/>
                      </a:cubicBezTo>
                      <a:cubicBezTo>
                        <a:pt x="17594" y="549"/>
                        <a:pt x="14899" y="361"/>
                        <a:pt x="12210" y="361"/>
                      </a:cubicBezTo>
                      <a:cubicBezTo>
                        <a:pt x="8885" y="361"/>
                        <a:pt x="5569" y="648"/>
                        <a:pt x="2378" y="1423"/>
                      </a:cubicBezTo>
                      <a:cubicBezTo>
                        <a:pt x="1570" y="1616"/>
                        <a:pt x="773" y="1845"/>
                        <a:pt x="0" y="2111"/>
                      </a:cubicBezTo>
                      <a:lnTo>
                        <a:pt x="0" y="7242"/>
                      </a:lnTo>
                      <a:lnTo>
                        <a:pt x="190146" y="7242"/>
                      </a:lnTo>
                      <a:lnTo>
                        <a:pt x="190146" y="1290"/>
                      </a:lnTo>
                      <a:cubicBezTo>
                        <a:pt x="187925" y="1712"/>
                        <a:pt x="185667" y="1954"/>
                        <a:pt x="183397" y="2002"/>
                      </a:cubicBezTo>
                      <a:cubicBezTo>
                        <a:pt x="183278" y="2004"/>
                        <a:pt x="183158" y="2005"/>
                        <a:pt x="183039" y="2005"/>
                      </a:cubicBezTo>
                      <a:cubicBezTo>
                        <a:pt x="179798" y="2005"/>
                        <a:pt x="176663" y="1390"/>
                        <a:pt x="173437" y="1169"/>
                      </a:cubicBezTo>
                      <a:cubicBezTo>
                        <a:pt x="172579" y="1114"/>
                        <a:pt x="171727" y="1089"/>
                        <a:pt x="170879" y="1089"/>
                      </a:cubicBezTo>
                      <a:cubicBezTo>
                        <a:pt x="168220" y="1089"/>
                        <a:pt x="165598" y="1329"/>
                        <a:pt x="162934" y="1604"/>
                      </a:cubicBezTo>
                      <a:cubicBezTo>
                        <a:pt x="157640" y="2138"/>
                        <a:pt x="152374" y="2590"/>
                        <a:pt x="147079" y="2590"/>
                      </a:cubicBezTo>
                      <a:cubicBezTo>
                        <a:pt x="145309" y="2590"/>
                        <a:pt x="143536" y="2540"/>
                        <a:pt x="141758" y="2425"/>
                      </a:cubicBezTo>
                      <a:cubicBezTo>
                        <a:pt x="134817" y="1966"/>
                        <a:pt x="127947" y="988"/>
                        <a:pt x="121017" y="409"/>
                      </a:cubicBezTo>
                      <a:cubicBezTo>
                        <a:pt x="118035" y="136"/>
                        <a:pt x="115053" y="0"/>
                        <a:pt x="112072" y="0"/>
                      </a:cubicBezTo>
                      <a:close/>
                    </a:path>
                  </a:pathLst>
                </a:custGeom>
                <a:solidFill>
                  <a:srgbClr val="49250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22"/>
                <p:cNvSpPr/>
                <p:nvPr/>
              </p:nvSpPr>
              <p:spPr>
                <a:xfrm>
                  <a:off x="985425" y="3637025"/>
                  <a:ext cx="4753650" cy="29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11600" extrusionOk="0">
                      <a:moveTo>
                        <a:pt x="43994" y="0"/>
                      </a:moveTo>
                      <a:cubicBezTo>
                        <a:pt x="41806" y="0"/>
                        <a:pt x="39620" y="80"/>
                        <a:pt x="37438" y="244"/>
                      </a:cubicBezTo>
                      <a:cubicBezTo>
                        <a:pt x="33707" y="498"/>
                        <a:pt x="29989" y="957"/>
                        <a:pt x="26307" y="1536"/>
                      </a:cubicBezTo>
                      <a:cubicBezTo>
                        <a:pt x="23023" y="2055"/>
                        <a:pt x="19775" y="2780"/>
                        <a:pt x="16467" y="3057"/>
                      </a:cubicBezTo>
                      <a:cubicBezTo>
                        <a:pt x="15181" y="3167"/>
                        <a:pt x="13883" y="3225"/>
                        <a:pt x="12584" y="3225"/>
                      </a:cubicBezTo>
                      <a:cubicBezTo>
                        <a:pt x="8298" y="3225"/>
                        <a:pt x="3993" y="2588"/>
                        <a:pt x="0" y="1041"/>
                      </a:cubicBezTo>
                      <a:lnTo>
                        <a:pt x="0" y="11001"/>
                      </a:lnTo>
                      <a:cubicBezTo>
                        <a:pt x="785" y="10687"/>
                        <a:pt x="1570" y="10410"/>
                        <a:pt x="2378" y="10180"/>
                      </a:cubicBezTo>
                      <a:cubicBezTo>
                        <a:pt x="5574" y="9258"/>
                        <a:pt x="8895" y="8916"/>
                        <a:pt x="12226" y="8916"/>
                      </a:cubicBezTo>
                      <a:cubicBezTo>
                        <a:pt x="14910" y="8916"/>
                        <a:pt x="17600" y="9138"/>
                        <a:pt x="20234" y="9456"/>
                      </a:cubicBezTo>
                      <a:cubicBezTo>
                        <a:pt x="23168" y="9818"/>
                        <a:pt x="26077" y="10385"/>
                        <a:pt x="29011" y="10808"/>
                      </a:cubicBezTo>
                      <a:cubicBezTo>
                        <a:pt x="32536" y="11303"/>
                        <a:pt x="36086" y="11569"/>
                        <a:pt x="39647" y="11593"/>
                      </a:cubicBezTo>
                      <a:cubicBezTo>
                        <a:pt x="40013" y="11597"/>
                        <a:pt x="40378" y="11600"/>
                        <a:pt x="40744" y="11600"/>
                      </a:cubicBezTo>
                      <a:cubicBezTo>
                        <a:pt x="47126" y="11600"/>
                        <a:pt x="53495" y="10917"/>
                        <a:pt x="59821" y="10084"/>
                      </a:cubicBezTo>
                      <a:cubicBezTo>
                        <a:pt x="63261" y="9637"/>
                        <a:pt x="66702" y="9057"/>
                        <a:pt x="70167" y="8925"/>
                      </a:cubicBezTo>
                      <a:cubicBezTo>
                        <a:pt x="70927" y="8895"/>
                        <a:pt x="71688" y="8882"/>
                        <a:pt x="72448" y="8882"/>
                      </a:cubicBezTo>
                      <a:cubicBezTo>
                        <a:pt x="75080" y="8882"/>
                        <a:pt x="77710" y="9042"/>
                        <a:pt x="80332" y="9239"/>
                      </a:cubicBezTo>
                      <a:cubicBezTo>
                        <a:pt x="84872" y="9588"/>
                        <a:pt x="89433" y="10059"/>
                        <a:pt x="93990" y="10059"/>
                      </a:cubicBezTo>
                      <a:cubicBezTo>
                        <a:pt x="96196" y="10059"/>
                        <a:pt x="98401" y="9949"/>
                        <a:pt x="100602" y="9661"/>
                      </a:cubicBezTo>
                      <a:cubicBezTo>
                        <a:pt x="103983" y="9214"/>
                        <a:pt x="107267" y="8599"/>
                        <a:pt x="110695" y="8514"/>
                      </a:cubicBezTo>
                      <a:cubicBezTo>
                        <a:pt x="111157" y="8504"/>
                        <a:pt x="111620" y="8500"/>
                        <a:pt x="112084" y="8500"/>
                      </a:cubicBezTo>
                      <a:cubicBezTo>
                        <a:pt x="115051" y="8500"/>
                        <a:pt x="118052" y="8693"/>
                        <a:pt x="121017" y="8985"/>
                      </a:cubicBezTo>
                      <a:cubicBezTo>
                        <a:pt x="127947" y="9673"/>
                        <a:pt x="134805" y="10844"/>
                        <a:pt x="141758" y="11388"/>
                      </a:cubicBezTo>
                      <a:cubicBezTo>
                        <a:pt x="143544" y="11524"/>
                        <a:pt x="145325" y="11584"/>
                        <a:pt x="147102" y="11584"/>
                      </a:cubicBezTo>
                      <a:cubicBezTo>
                        <a:pt x="152390" y="11584"/>
                        <a:pt x="157648" y="11051"/>
                        <a:pt x="162934" y="10410"/>
                      </a:cubicBezTo>
                      <a:cubicBezTo>
                        <a:pt x="165590" y="10090"/>
                        <a:pt x="168205" y="9805"/>
                        <a:pt x="170857" y="9805"/>
                      </a:cubicBezTo>
                      <a:cubicBezTo>
                        <a:pt x="171712" y="9805"/>
                        <a:pt x="172572" y="9835"/>
                        <a:pt x="173437" y="9903"/>
                      </a:cubicBezTo>
                      <a:cubicBezTo>
                        <a:pt x="176681" y="10160"/>
                        <a:pt x="179833" y="10895"/>
                        <a:pt x="183093" y="10895"/>
                      </a:cubicBezTo>
                      <a:cubicBezTo>
                        <a:pt x="183194" y="10895"/>
                        <a:pt x="183296" y="10894"/>
                        <a:pt x="183397" y="10893"/>
                      </a:cubicBezTo>
                      <a:cubicBezTo>
                        <a:pt x="185667" y="10832"/>
                        <a:pt x="187937" y="10542"/>
                        <a:pt x="190146" y="10035"/>
                      </a:cubicBezTo>
                      <a:lnTo>
                        <a:pt x="190146" y="1814"/>
                      </a:lnTo>
                      <a:cubicBezTo>
                        <a:pt x="187623" y="2454"/>
                        <a:pt x="185015" y="2840"/>
                        <a:pt x="182516" y="3154"/>
                      </a:cubicBezTo>
                      <a:cubicBezTo>
                        <a:pt x="180861" y="3359"/>
                        <a:pt x="179196" y="3463"/>
                        <a:pt x="177530" y="3463"/>
                      </a:cubicBezTo>
                      <a:cubicBezTo>
                        <a:pt x="176156" y="3463"/>
                        <a:pt x="174782" y="3392"/>
                        <a:pt x="173413" y="3250"/>
                      </a:cubicBezTo>
                      <a:cubicBezTo>
                        <a:pt x="170238" y="2925"/>
                        <a:pt x="167082" y="2610"/>
                        <a:pt x="163893" y="2610"/>
                      </a:cubicBezTo>
                      <a:cubicBezTo>
                        <a:pt x="163529" y="2610"/>
                        <a:pt x="163166" y="2614"/>
                        <a:pt x="162801" y="2623"/>
                      </a:cubicBezTo>
                      <a:cubicBezTo>
                        <a:pt x="155570" y="2816"/>
                        <a:pt x="148447" y="4228"/>
                        <a:pt x="141227" y="4639"/>
                      </a:cubicBezTo>
                      <a:cubicBezTo>
                        <a:pt x="140190" y="4699"/>
                        <a:pt x="139157" y="4727"/>
                        <a:pt x="138128" y="4727"/>
                      </a:cubicBezTo>
                      <a:cubicBezTo>
                        <a:pt x="132556" y="4727"/>
                        <a:pt x="127088" y="3900"/>
                        <a:pt x="121585" y="2840"/>
                      </a:cubicBezTo>
                      <a:cubicBezTo>
                        <a:pt x="115132" y="1595"/>
                        <a:pt x="108631" y="172"/>
                        <a:pt x="102000" y="172"/>
                      </a:cubicBezTo>
                      <a:cubicBezTo>
                        <a:pt x="101945" y="172"/>
                        <a:pt x="101889" y="172"/>
                        <a:pt x="101834" y="172"/>
                      </a:cubicBezTo>
                      <a:cubicBezTo>
                        <a:pt x="98260" y="172"/>
                        <a:pt x="94783" y="703"/>
                        <a:pt x="91294" y="1464"/>
                      </a:cubicBezTo>
                      <a:cubicBezTo>
                        <a:pt x="88011" y="2176"/>
                        <a:pt x="84727" y="2973"/>
                        <a:pt x="81370" y="3311"/>
                      </a:cubicBezTo>
                      <a:cubicBezTo>
                        <a:pt x="80471" y="3400"/>
                        <a:pt x="79574" y="3437"/>
                        <a:pt x="78679" y="3437"/>
                      </a:cubicBezTo>
                      <a:cubicBezTo>
                        <a:pt x="75923" y="3437"/>
                        <a:pt x="73185" y="3083"/>
                        <a:pt x="70433" y="2792"/>
                      </a:cubicBezTo>
                      <a:cubicBezTo>
                        <a:pt x="66907" y="2430"/>
                        <a:pt x="63394" y="2019"/>
                        <a:pt x="59881" y="1500"/>
                      </a:cubicBezTo>
                      <a:cubicBezTo>
                        <a:pt x="56090" y="945"/>
                        <a:pt x="52336" y="317"/>
                        <a:pt x="48508" y="112"/>
                      </a:cubicBezTo>
                      <a:cubicBezTo>
                        <a:pt x="47003" y="38"/>
                        <a:pt x="45498" y="0"/>
                        <a:pt x="43994" y="0"/>
                      </a:cubicBezTo>
                      <a:close/>
                    </a:path>
                  </a:pathLst>
                </a:custGeom>
                <a:solidFill>
                  <a:srgbClr val="49250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22"/>
            <p:cNvSpPr/>
            <p:nvPr/>
          </p:nvSpPr>
          <p:spPr>
            <a:xfrm>
              <a:off x="8649025" y="1474050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2"/>
            <p:cNvSpPr/>
            <p:nvPr/>
          </p:nvSpPr>
          <p:spPr>
            <a:xfrm>
              <a:off x="-806525" y="796200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2"/>
            <p:cNvSpPr/>
            <p:nvPr/>
          </p:nvSpPr>
          <p:spPr>
            <a:xfrm>
              <a:off x="4621675" y="-366625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8"/>
          <p:cNvSpPr txBox="1">
            <a:spLocks noGrp="1"/>
          </p:cNvSpPr>
          <p:nvPr>
            <p:ph type="title"/>
          </p:nvPr>
        </p:nvSpPr>
        <p:spPr>
          <a:xfrm>
            <a:off x="713225" y="1658375"/>
            <a:ext cx="4145100" cy="145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9" name="Google Shape;399;p28"/>
          <p:cNvSpPr txBox="1">
            <a:spLocks noGrp="1"/>
          </p:cNvSpPr>
          <p:nvPr>
            <p:ph type="title" idx="2" hasCustomPrompt="1"/>
          </p:nvPr>
        </p:nvSpPr>
        <p:spPr>
          <a:xfrm>
            <a:off x="789425" y="618100"/>
            <a:ext cx="900900" cy="900900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0" name="Google Shape;400;p28"/>
          <p:cNvSpPr txBox="1">
            <a:spLocks noGrp="1"/>
          </p:cNvSpPr>
          <p:nvPr>
            <p:ph type="subTitle" idx="1"/>
          </p:nvPr>
        </p:nvSpPr>
        <p:spPr>
          <a:xfrm>
            <a:off x="713225" y="3176550"/>
            <a:ext cx="41451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01" name="Google Shape;401;p28"/>
          <p:cNvGrpSpPr/>
          <p:nvPr/>
        </p:nvGrpSpPr>
        <p:grpSpPr>
          <a:xfrm flipH="1">
            <a:off x="24" y="3732032"/>
            <a:ext cx="9144121" cy="1411500"/>
            <a:chOff x="24" y="3732032"/>
            <a:chExt cx="9144121" cy="1411500"/>
          </a:xfrm>
        </p:grpSpPr>
        <p:sp>
          <p:nvSpPr>
            <p:cNvPr id="402" name="Google Shape;402;p28"/>
            <p:cNvSpPr/>
            <p:nvPr/>
          </p:nvSpPr>
          <p:spPr>
            <a:xfrm>
              <a:off x="25" y="3732032"/>
              <a:ext cx="9143949" cy="724532"/>
            </a:xfrm>
            <a:custGeom>
              <a:avLst/>
              <a:gdLst/>
              <a:ahLst/>
              <a:cxnLst/>
              <a:rect l="l" t="t" r="r" b="b"/>
              <a:pathLst>
                <a:path w="190014" h="15056" extrusionOk="0">
                  <a:moveTo>
                    <a:pt x="102510" y="2379"/>
                  </a:moveTo>
                  <a:lnTo>
                    <a:pt x="102510" y="2379"/>
                  </a:lnTo>
                  <a:cubicBezTo>
                    <a:pt x="102506" y="2408"/>
                    <a:pt x="102503" y="2437"/>
                    <a:pt x="102499" y="2467"/>
                  </a:cubicBezTo>
                  <a:lnTo>
                    <a:pt x="102499" y="2467"/>
                  </a:lnTo>
                  <a:cubicBezTo>
                    <a:pt x="102503" y="2438"/>
                    <a:pt x="102507" y="2408"/>
                    <a:pt x="102510" y="2379"/>
                  </a:cubicBezTo>
                  <a:close/>
                  <a:moveTo>
                    <a:pt x="184037" y="2548"/>
                  </a:moveTo>
                  <a:lnTo>
                    <a:pt x="184031" y="2602"/>
                  </a:lnTo>
                  <a:lnTo>
                    <a:pt x="184031" y="2602"/>
                  </a:lnTo>
                  <a:cubicBezTo>
                    <a:pt x="184034" y="2584"/>
                    <a:pt x="184035" y="2566"/>
                    <a:pt x="184037" y="2548"/>
                  </a:cubicBezTo>
                  <a:close/>
                  <a:moveTo>
                    <a:pt x="79692" y="3320"/>
                  </a:moveTo>
                  <a:lnTo>
                    <a:pt x="79691" y="3324"/>
                  </a:lnTo>
                  <a:lnTo>
                    <a:pt x="79695" y="3329"/>
                  </a:lnTo>
                  <a:lnTo>
                    <a:pt x="79695" y="3329"/>
                  </a:lnTo>
                  <a:cubicBezTo>
                    <a:pt x="79694" y="3326"/>
                    <a:pt x="79693" y="3323"/>
                    <a:pt x="79692" y="3320"/>
                  </a:cubicBezTo>
                  <a:close/>
                  <a:moveTo>
                    <a:pt x="107292" y="3868"/>
                  </a:moveTo>
                  <a:cubicBezTo>
                    <a:pt x="107352" y="4048"/>
                    <a:pt x="107400" y="4239"/>
                    <a:pt x="107435" y="4431"/>
                  </a:cubicBezTo>
                  <a:lnTo>
                    <a:pt x="107122" y="4697"/>
                  </a:lnTo>
                  <a:lnTo>
                    <a:pt x="107292" y="3868"/>
                  </a:lnTo>
                  <a:close/>
                  <a:moveTo>
                    <a:pt x="326" y="0"/>
                  </a:moveTo>
                  <a:cubicBezTo>
                    <a:pt x="302" y="1087"/>
                    <a:pt x="193" y="2161"/>
                    <a:pt x="0" y="3224"/>
                  </a:cubicBezTo>
                  <a:lnTo>
                    <a:pt x="0" y="15055"/>
                  </a:lnTo>
                  <a:lnTo>
                    <a:pt x="190013" y="15055"/>
                  </a:lnTo>
                  <a:lnTo>
                    <a:pt x="190013" y="6411"/>
                  </a:lnTo>
                  <a:lnTo>
                    <a:pt x="189591" y="6411"/>
                  </a:lnTo>
                  <a:cubicBezTo>
                    <a:pt x="189240" y="5518"/>
                    <a:pt x="189349" y="4516"/>
                    <a:pt x="189880" y="3719"/>
                  </a:cubicBezTo>
                  <a:lnTo>
                    <a:pt x="189880" y="3719"/>
                  </a:lnTo>
                  <a:lnTo>
                    <a:pt x="188673" y="4781"/>
                  </a:lnTo>
                  <a:lnTo>
                    <a:pt x="188987" y="3067"/>
                  </a:lnTo>
                  <a:lnTo>
                    <a:pt x="188987" y="3067"/>
                  </a:lnTo>
                  <a:cubicBezTo>
                    <a:pt x="188468" y="3731"/>
                    <a:pt x="187864" y="4322"/>
                    <a:pt x="187176" y="4817"/>
                  </a:cubicBezTo>
                  <a:cubicBezTo>
                    <a:pt x="187140" y="4383"/>
                    <a:pt x="187236" y="3948"/>
                    <a:pt x="187454" y="3562"/>
                  </a:cubicBezTo>
                  <a:lnTo>
                    <a:pt x="187454" y="3562"/>
                  </a:lnTo>
                  <a:cubicBezTo>
                    <a:pt x="186741" y="4359"/>
                    <a:pt x="185896" y="5035"/>
                    <a:pt x="184955" y="5542"/>
                  </a:cubicBezTo>
                  <a:cubicBezTo>
                    <a:pt x="185124" y="4660"/>
                    <a:pt x="185293" y="3779"/>
                    <a:pt x="185462" y="2898"/>
                  </a:cubicBezTo>
                  <a:lnTo>
                    <a:pt x="185462" y="2898"/>
                  </a:lnTo>
                  <a:cubicBezTo>
                    <a:pt x="185124" y="3827"/>
                    <a:pt x="184532" y="4636"/>
                    <a:pt x="183759" y="5240"/>
                  </a:cubicBezTo>
                  <a:lnTo>
                    <a:pt x="184031" y="2602"/>
                  </a:lnTo>
                  <a:lnTo>
                    <a:pt x="184031" y="2602"/>
                  </a:lnTo>
                  <a:cubicBezTo>
                    <a:pt x="183916" y="3617"/>
                    <a:pt x="183235" y="4498"/>
                    <a:pt x="182262" y="4854"/>
                  </a:cubicBezTo>
                  <a:lnTo>
                    <a:pt x="182190" y="2234"/>
                  </a:lnTo>
                  <a:cubicBezTo>
                    <a:pt x="181779" y="3163"/>
                    <a:pt x="181236" y="4045"/>
                    <a:pt x="180596" y="4830"/>
                  </a:cubicBezTo>
                  <a:cubicBezTo>
                    <a:pt x="180548" y="4021"/>
                    <a:pt x="180488" y="3212"/>
                    <a:pt x="180439" y="2403"/>
                  </a:cubicBezTo>
                  <a:cubicBezTo>
                    <a:pt x="179872" y="3151"/>
                    <a:pt x="179413" y="3972"/>
                    <a:pt x="179063" y="4842"/>
                  </a:cubicBezTo>
                  <a:lnTo>
                    <a:pt x="179063" y="3707"/>
                  </a:lnTo>
                  <a:lnTo>
                    <a:pt x="178496" y="4914"/>
                  </a:lnTo>
                  <a:cubicBezTo>
                    <a:pt x="178315" y="4467"/>
                    <a:pt x="178230" y="3972"/>
                    <a:pt x="178266" y="3489"/>
                  </a:cubicBezTo>
                  <a:lnTo>
                    <a:pt x="178266" y="3489"/>
                  </a:lnTo>
                  <a:cubicBezTo>
                    <a:pt x="178146" y="3695"/>
                    <a:pt x="178025" y="3900"/>
                    <a:pt x="177892" y="4093"/>
                  </a:cubicBezTo>
                  <a:cubicBezTo>
                    <a:pt x="177832" y="3272"/>
                    <a:pt x="177759" y="2439"/>
                    <a:pt x="177699" y="1606"/>
                  </a:cubicBezTo>
                  <a:lnTo>
                    <a:pt x="177699" y="1606"/>
                  </a:lnTo>
                  <a:cubicBezTo>
                    <a:pt x="177747" y="2729"/>
                    <a:pt x="177590" y="3864"/>
                    <a:pt x="177240" y="4926"/>
                  </a:cubicBezTo>
                  <a:cubicBezTo>
                    <a:pt x="177156" y="5011"/>
                    <a:pt x="177083" y="5095"/>
                    <a:pt x="176999" y="5180"/>
                  </a:cubicBezTo>
                  <a:cubicBezTo>
                    <a:pt x="176793" y="3948"/>
                    <a:pt x="176685" y="2705"/>
                    <a:pt x="176673" y="1461"/>
                  </a:cubicBezTo>
                  <a:lnTo>
                    <a:pt x="176129" y="5204"/>
                  </a:lnTo>
                  <a:cubicBezTo>
                    <a:pt x="175912" y="4588"/>
                    <a:pt x="175852" y="3924"/>
                    <a:pt x="175924" y="3272"/>
                  </a:cubicBezTo>
                  <a:lnTo>
                    <a:pt x="175924" y="3272"/>
                  </a:lnTo>
                  <a:cubicBezTo>
                    <a:pt x="175828" y="3586"/>
                    <a:pt x="175707" y="3888"/>
                    <a:pt x="175562" y="4178"/>
                  </a:cubicBezTo>
                  <a:cubicBezTo>
                    <a:pt x="175248" y="3176"/>
                    <a:pt x="174934" y="2161"/>
                    <a:pt x="174620" y="1147"/>
                  </a:cubicBezTo>
                  <a:lnTo>
                    <a:pt x="174620" y="1147"/>
                  </a:lnTo>
                  <a:cubicBezTo>
                    <a:pt x="174620" y="2427"/>
                    <a:pt x="174632" y="3719"/>
                    <a:pt x="174632" y="4999"/>
                  </a:cubicBezTo>
                  <a:cubicBezTo>
                    <a:pt x="174572" y="4793"/>
                    <a:pt x="174500" y="4576"/>
                    <a:pt x="174439" y="4371"/>
                  </a:cubicBezTo>
                  <a:cubicBezTo>
                    <a:pt x="174379" y="3924"/>
                    <a:pt x="174355" y="3477"/>
                    <a:pt x="174379" y="3031"/>
                  </a:cubicBezTo>
                  <a:lnTo>
                    <a:pt x="174379" y="3031"/>
                  </a:lnTo>
                  <a:cubicBezTo>
                    <a:pt x="174331" y="3260"/>
                    <a:pt x="174270" y="3477"/>
                    <a:pt x="174198" y="3695"/>
                  </a:cubicBezTo>
                  <a:cubicBezTo>
                    <a:pt x="173884" y="2862"/>
                    <a:pt x="173522" y="2041"/>
                    <a:pt x="173099" y="1256"/>
                  </a:cubicBezTo>
                  <a:lnTo>
                    <a:pt x="173099" y="1256"/>
                  </a:lnTo>
                  <a:cubicBezTo>
                    <a:pt x="173304" y="2644"/>
                    <a:pt x="173401" y="4057"/>
                    <a:pt x="173377" y="5457"/>
                  </a:cubicBezTo>
                  <a:cubicBezTo>
                    <a:pt x="173329" y="5542"/>
                    <a:pt x="173280" y="5614"/>
                    <a:pt x="173232" y="5699"/>
                  </a:cubicBezTo>
                  <a:cubicBezTo>
                    <a:pt x="173063" y="4769"/>
                    <a:pt x="173003" y="3827"/>
                    <a:pt x="173039" y="2886"/>
                  </a:cubicBezTo>
                  <a:lnTo>
                    <a:pt x="173039" y="2886"/>
                  </a:lnTo>
                  <a:cubicBezTo>
                    <a:pt x="172930" y="3514"/>
                    <a:pt x="172725" y="4117"/>
                    <a:pt x="172435" y="4673"/>
                  </a:cubicBezTo>
                  <a:cubicBezTo>
                    <a:pt x="172109" y="4081"/>
                    <a:pt x="171783" y="3502"/>
                    <a:pt x="171445" y="2922"/>
                  </a:cubicBezTo>
                  <a:cubicBezTo>
                    <a:pt x="171397" y="3139"/>
                    <a:pt x="171349" y="3369"/>
                    <a:pt x="171324" y="3598"/>
                  </a:cubicBezTo>
                  <a:cubicBezTo>
                    <a:pt x="171228" y="3127"/>
                    <a:pt x="171155" y="2656"/>
                    <a:pt x="171119" y="2186"/>
                  </a:cubicBezTo>
                  <a:cubicBezTo>
                    <a:pt x="170926" y="2958"/>
                    <a:pt x="170685" y="3731"/>
                    <a:pt x="170395" y="4479"/>
                  </a:cubicBezTo>
                  <a:lnTo>
                    <a:pt x="170033" y="3755"/>
                  </a:lnTo>
                  <a:cubicBezTo>
                    <a:pt x="170033" y="4359"/>
                    <a:pt x="169984" y="4938"/>
                    <a:pt x="169972" y="5481"/>
                  </a:cubicBezTo>
                  <a:lnTo>
                    <a:pt x="169936" y="5554"/>
                  </a:lnTo>
                  <a:cubicBezTo>
                    <a:pt x="169610" y="4274"/>
                    <a:pt x="169284" y="2994"/>
                    <a:pt x="168946" y="1715"/>
                  </a:cubicBezTo>
                  <a:cubicBezTo>
                    <a:pt x="168825" y="3127"/>
                    <a:pt x="168499" y="4504"/>
                    <a:pt x="168004" y="5832"/>
                  </a:cubicBezTo>
                  <a:cubicBezTo>
                    <a:pt x="167618" y="4793"/>
                    <a:pt x="167232" y="3755"/>
                    <a:pt x="166845" y="2717"/>
                  </a:cubicBezTo>
                  <a:lnTo>
                    <a:pt x="166845" y="2717"/>
                  </a:lnTo>
                  <a:cubicBezTo>
                    <a:pt x="166894" y="3779"/>
                    <a:pt x="166701" y="4854"/>
                    <a:pt x="166290" y="5844"/>
                  </a:cubicBezTo>
                  <a:lnTo>
                    <a:pt x="164793" y="2693"/>
                  </a:lnTo>
                  <a:cubicBezTo>
                    <a:pt x="164721" y="3731"/>
                    <a:pt x="164648" y="4781"/>
                    <a:pt x="164576" y="5819"/>
                  </a:cubicBezTo>
                  <a:lnTo>
                    <a:pt x="162946" y="3043"/>
                  </a:lnTo>
                  <a:lnTo>
                    <a:pt x="162861" y="6121"/>
                  </a:lnTo>
                  <a:lnTo>
                    <a:pt x="162451" y="5566"/>
                  </a:lnTo>
                  <a:cubicBezTo>
                    <a:pt x="162439" y="5264"/>
                    <a:pt x="162391" y="4962"/>
                    <a:pt x="162306" y="4685"/>
                  </a:cubicBezTo>
                  <a:cubicBezTo>
                    <a:pt x="162210" y="4781"/>
                    <a:pt x="162137" y="4902"/>
                    <a:pt x="162041" y="4999"/>
                  </a:cubicBezTo>
                  <a:lnTo>
                    <a:pt x="161690" y="4528"/>
                  </a:lnTo>
                  <a:cubicBezTo>
                    <a:pt x="161654" y="4033"/>
                    <a:pt x="161606" y="3538"/>
                    <a:pt x="161570" y="3055"/>
                  </a:cubicBezTo>
                  <a:lnTo>
                    <a:pt x="160990" y="4009"/>
                  </a:lnTo>
                  <a:cubicBezTo>
                    <a:pt x="161002" y="3924"/>
                    <a:pt x="161014" y="3852"/>
                    <a:pt x="161038" y="3767"/>
                  </a:cubicBezTo>
                  <a:lnTo>
                    <a:pt x="161038" y="3767"/>
                  </a:lnTo>
                  <a:cubicBezTo>
                    <a:pt x="160725" y="4178"/>
                    <a:pt x="160447" y="4612"/>
                    <a:pt x="160205" y="5071"/>
                  </a:cubicBezTo>
                  <a:cubicBezTo>
                    <a:pt x="160121" y="4298"/>
                    <a:pt x="160036" y="3526"/>
                    <a:pt x="159940" y="2741"/>
                  </a:cubicBezTo>
                  <a:cubicBezTo>
                    <a:pt x="159493" y="3489"/>
                    <a:pt x="159010" y="4202"/>
                    <a:pt x="158503" y="4914"/>
                  </a:cubicBezTo>
                  <a:cubicBezTo>
                    <a:pt x="158431" y="4564"/>
                    <a:pt x="158358" y="4226"/>
                    <a:pt x="158286" y="3876"/>
                  </a:cubicBezTo>
                  <a:cubicBezTo>
                    <a:pt x="158286" y="4238"/>
                    <a:pt x="158262" y="4588"/>
                    <a:pt x="158213" y="4950"/>
                  </a:cubicBezTo>
                  <a:cubicBezTo>
                    <a:pt x="157960" y="4274"/>
                    <a:pt x="157803" y="3586"/>
                    <a:pt x="157731" y="2874"/>
                  </a:cubicBezTo>
                  <a:cubicBezTo>
                    <a:pt x="157405" y="3755"/>
                    <a:pt x="156958" y="4588"/>
                    <a:pt x="156390" y="5349"/>
                  </a:cubicBezTo>
                  <a:lnTo>
                    <a:pt x="155642" y="3067"/>
                  </a:lnTo>
                  <a:lnTo>
                    <a:pt x="155642" y="3067"/>
                  </a:lnTo>
                  <a:cubicBezTo>
                    <a:pt x="155666" y="3888"/>
                    <a:pt x="155388" y="4685"/>
                    <a:pt x="154857" y="5312"/>
                  </a:cubicBezTo>
                  <a:cubicBezTo>
                    <a:pt x="154423" y="4528"/>
                    <a:pt x="153988" y="3755"/>
                    <a:pt x="153565" y="2982"/>
                  </a:cubicBezTo>
                  <a:lnTo>
                    <a:pt x="152769" y="5614"/>
                  </a:lnTo>
                  <a:lnTo>
                    <a:pt x="151646" y="3477"/>
                  </a:lnTo>
                  <a:cubicBezTo>
                    <a:pt x="151465" y="4238"/>
                    <a:pt x="151284" y="4986"/>
                    <a:pt x="151103" y="5747"/>
                  </a:cubicBezTo>
                  <a:lnTo>
                    <a:pt x="150064" y="3031"/>
                  </a:lnTo>
                  <a:cubicBezTo>
                    <a:pt x="150052" y="4069"/>
                    <a:pt x="149775" y="5095"/>
                    <a:pt x="149280" y="6013"/>
                  </a:cubicBezTo>
                  <a:lnTo>
                    <a:pt x="148531" y="3369"/>
                  </a:lnTo>
                  <a:cubicBezTo>
                    <a:pt x="148495" y="4105"/>
                    <a:pt x="148290" y="4830"/>
                    <a:pt x="147952" y="5481"/>
                  </a:cubicBezTo>
                  <a:lnTo>
                    <a:pt x="146889" y="2681"/>
                  </a:lnTo>
                  <a:cubicBezTo>
                    <a:pt x="146793" y="3634"/>
                    <a:pt x="146563" y="4564"/>
                    <a:pt x="146213" y="5457"/>
                  </a:cubicBezTo>
                  <a:cubicBezTo>
                    <a:pt x="145585" y="4745"/>
                    <a:pt x="145151" y="3888"/>
                    <a:pt x="144921" y="2970"/>
                  </a:cubicBezTo>
                  <a:cubicBezTo>
                    <a:pt x="144704" y="3803"/>
                    <a:pt x="144487" y="4636"/>
                    <a:pt x="144269" y="5469"/>
                  </a:cubicBezTo>
                  <a:cubicBezTo>
                    <a:pt x="143738" y="4854"/>
                    <a:pt x="143340" y="4129"/>
                    <a:pt x="143135" y="3357"/>
                  </a:cubicBezTo>
                  <a:lnTo>
                    <a:pt x="143110" y="5904"/>
                  </a:lnTo>
                  <a:lnTo>
                    <a:pt x="141577" y="3610"/>
                  </a:lnTo>
                  <a:lnTo>
                    <a:pt x="141239" y="5614"/>
                  </a:lnTo>
                  <a:cubicBezTo>
                    <a:pt x="141106" y="5494"/>
                    <a:pt x="140974" y="5361"/>
                    <a:pt x="140853" y="5216"/>
                  </a:cubicBezTo>
                  <a:cubicBezTo>
                    <a:pt x="140937" y="4431"/>
                    <a:pt x="141082" y="3646"/>
                    <a:pt x="141287" y="2874"/>
                  </a:cubicBezTo>
                  <a:lnTo>
                    <a:pt x="141287" y="2874"/>
                  </a:lnTo>
                  <a:cubicBezTo>
                    <a:pt x="140961" y="3357"/>
                    <a:pt x="140611" y="3827"/>
                    <a:pt x="140213" y="4262"/>
                  </a:cubicBezTo>
                  <a:cubicBezTo>
                    <a:pt x="140104" y="4033"/>
                    <a:pt x="140020" y="3803"/>
                    <a:pt x="139947" y="3562"/>
                  </a:cubicBezTo>
                  <a:lnTo>
                    <a:pt x="139947" y="3562"/>
                  </a:lnTo>
                  <a:cubicBezTo>
                    <a:pt x="140008" y="3840"/>
                    <a:pt x="140056" y="4105"/>
                    <a:pt x="140104" y="4383"/>
                  </a:cubicBezTo>
                  <a:cubicBezTo>
                    <a:pt x="139778" y="4721"/>
                    <a:pt x="139440" y="5047"/>
                    <a:pt x="139090" y="5349"/>
                  </a:cubicBezTo>
                  <a:lnTo>
                    <a:pt x="139235" y="2886"/>
                  </a:lnTo>
                  <a:lnTo>
                    <a:pt x="139235" y="2886"/>
                  </a:lnTo>
                  <a:cubicBezTo>
                    <a:pt x="138849" y="3743"/>
                    <a:pt x="138305" y="4504"/>
                    <a:pt x="137629" y="5143"/>
                  </a:cubicBezTo>
                  <a:cubicBezTo>
                    <a:pt x="137581" y="4274"/>
                    <a:pt x="137545" y="3405"/>
                    <a:pt x="137509" y="2536"/>
                  </a:cubicBezTo>
                  <a:lnTo>
                    <a:pt x="135746" y="5143"/>
                  </a:lnTo>
                  <a:cubicBezTo>
                    <a:pt x="135456" y="4419"/>
                    <a:pt x="135311" y="3646"/>
                    <a:pt x="135324" y="2874"/>
                  </a:cubicBezTo>
                  <a:lnTo>
                    <a:pt x="135324" y="2874"/>
                  </a:lnTo>
                  <a:cubicBezTo>
                    <a:pt x="135010" y="3695"/>
                    <a:pt x="134563" y="4443"/>
                    <a:pt x="134008" y="5119"/>
                  </a:cubicBezTo>
                  <a:cubicBezTo>
                    <a:pt x="133899" y="4479"/>
                    <a:pt x="133802" y="3840"/>
                    <a:pt x="133706" y="3212"/>
                  </a:cubicBezTo>
                  <a:lnTo>
                    <a:pt x="132607" y="5469"/>
                  </a:lnTo>
                  <a:cubicBezTo>
                    <a:pt x="132257" y="4624"/>
                    <a:pt x="132016" y="3719"/>
                    <a:pt x="131919" y="2801"/>
                  </a:cubicBezTo>
                  <a:cubicBezTo>
                    <a:pt x="131400" y="3803"/>
                    <a:pt x="130881" y="4817"/>
                    <a:pt x="130362" y="5819"/>
                  </a:cubicBezTo>
                  <a:lnTo>
                    <a:pt x="129529" y="3139"/>
                  </a:lnTo>
                  <a:lnTo>
                    <a:pt x="128406" y="5675"/>
                  </a:lnTo>
                  <a:lnTo>
                    <a:pt x="127826" y="3477"/>
                  </a:lnTo>
                  <a:cubicBezTo>
                    <a:pt x="127525" y="4105"/>
                    <a:pt x="127102" y="4660"/>
                    <a:pt x="126595" y="5131"/>
                  </a:cubicBezTo>
                  <a:lnTo>
                    <a:pt x="126510" y="3477"/>
                  </a:lnTo>
                  <a:cubicBezTo>
                    <a:pt x="126160" y="4202"/>
                    <a:pt x="125702" y="4878"/>
                    <a:pt x="125158" y="5481"/>
                  </a:cubicBezTo>
                  <a:cubicBezTo>
                    <a:pt x="124844" y="4805"/>
                    <a:pt x="124736" y="4045"/>
                    <a:pt x="124844" y="3308"/>
                  </a:cubicBezTo>
                  <a:lnTo>
                    <a:pt x="124844" y="3308"/>
                  </a:lnTo>
                  <a:cubicBezTo>
                    <a:pt x="124410" y="3912"/>
                    <a:pt x="123975" y="4516"/>
                    <a:pt x="123541" y="5107"/>
                  </a:cubicBezTo>
                  <a:lnTo>
                    <a:pt x="122864" y="3200"/>
                  </a:lnTo>
                  <a:lnTo>
                    <a:pt x="121633" y="5409"/>
                  </a:lnTo>
                  <a:lnTo>
                    <a:pt x="120957" y="3538"/>
                  </a:lnTo>
                  <a:lnTo>
                    <a:pt x="119991" y="5131"/>
                  </a:lnTo>
                  <a:cubicBezTo>
                    <a:pt x="119762" y="4636"/>
                    <a:pt x="119532" y="4153"/>
                    <a:pt x="119291" y="3658"/>
                  </a:cubicBezTo>
                  <a:cubicBezTo>
                    <a:pt x="119086" y="4383"/>
                    <a:pt x="118868" y="5095"/>
                    <a:pt x="118663" y="5807"/>
                  </a:cubicBezTo>
                  <a:cubicBezTo>
                    <a:pt x="118301" y="4986"/>
                    <a:pt x="117939" y="4153"/>
                    <a:pt x="117577" y="3332"/>
                  </a:cubicBezTo>
                  <a:lnTo>
                    <a:pt x="116816" y="5819"/>
                  </a:lnTo>
                  <a:lnTo>
                    <a:pt x="115524" y="3272"/>
                  </a:lnTo>
                  <a:cubicBezTo>
                    <a:pt x="115319" y="4045"/>
                    <a:pt x="115005" y="4793"/>
                    <a:pt x="114583" y="5481"/>
                  </a:cubicBezTo>
                  <a:lnTo>
                    <a:pt x="113641" y="3369"/>
                  </a:lnTo>
                  <a:cubicBezTo>
                    <a:pt x="113436" y="4141"/>
                    <a:pt x="113110" y="4890"/>
                    <a:pt x="112675" y="5578"/>
                  </a:cubicBezTo>
                  <a:cubicBezTo>
                    <a:pt x="112144" y="5047"/>
                    <a:pt x="111733" y="4395"/>
                    <a:pt x="111468" y="3683"/>
                  </a:cubicBezTo>
                  <a:lnTo>
                    <a:pt x="110562" y="6097"/>
                  </a:lnTo>
                  <a:cubicBezTo>
                    <a:pt x="110019" y="5228"/>
                    <a:pt x="109488" y="4359"/>
                    <a:pt x="108957" y="3502"/>
                  </a:cubicBezTo>
                  <a:cubicBezTo>
                    <a:pt x="108776" y="4057"/>
                    <a:pt x="108594" y="4600"/>
                    <a:pt x="108425" y="5155"/>
                  </a:cubicBezTo>
                  <a:lnTo>
                    <a:pt x="107918" y="4588"/>
                  </a:lnTo>
                  <a:cubicBezTo>
                    <a:pt x="108003" y="4250"/>
                    <a:pt x="108148" y="3936"/>
                    <a:pt x="108341" y="3658"/>
                  </a:cubicBezTo>
                  <a:lnTo>
                    <a:pt x="108341" y="3658"/>
                  </a:lnTo>
                  <a:lnTo>
                    <a:pt x="107641" y="4262"/>
                  </a:lnTo>
                  <a:lnTo>
                    <a:pt x="107292" y="3866"/>
                  </a:lnTo>
                  <a:lnTo>
                    <a:pt x="107472" y="2994"/>
                  </a:lnTo>
                  <a:lnTo>
                    <a:pt x="107472" y="2994"/>
                  </a:lnTo>
                  <a:cubicBezTo>
                    <a:pt x="106965" y="3610"/>
                    <a:pt x="106373" y="4166"/>
                    <a:pt x="105721" y="4624"/>
                  </a:cubicBezTo>
                  <a:lnTo>
                    <a:pt x="105612" y="4528"/>
                  </a:lnTo>
                  <a:cubicBezTo>
                    <a:pt x="105625" y="4153"/>
                    <a:pt x="105733" y="3791"/>
                    <a:pt x="105914" y="3465"/>
                  </a:cubicBezTo>
                  <a:lnTo>
                    <a:pt x="105914" y="3465"/>
                  </a:lnTo>
                  <a:cubicBezTo>
                    <a:pt x="105697" y="3695"/>
                    <a:pt x="105468" y="3924"/>
                    <a:pt x="105226" y="4141"/>
                  </a:cubicBezTo>
                  <a:cubicBezTo>
                    <a:pt x="105033" y="3948"/>
                    <a:pt x="104852" y="3743"/>
                    <a:pt x="104683" y="3538"/>
                  </a:cubicBezTo>
                  <a:lnTo>
                    <a:pt x="104683" y="3538"/>
                  </a:lnTo>
                  <a:cubicBezTo>
                    <a:pt x="104852" y="3743"/>
                    <a:pt x="104997" y="3972"/>
                    <a:pt x="105130" y="4226"/>
                  </a:cubicBezTo>
                  <a:cubicBezTo>
                    <a:pt x="104586" y="4673"/>
                    <a:pt x="104007" y="5071"/>
                    <a:pt x="103391" y="5385"/>
                  </a:cubicBezTo>
                  <a:cubicBezTo>
                    <a:pt x="103572" y="4516"/>
                    <a:pt x="103753" y="3634"/>
                    <a:pt x="103934" y="2753"/>
                  </a:cubicBezTo>
                  <a:lnTo>
                    <a:pt x="103934" y="2753"/>
                  </a:lnTo>
                  <a:cubicBezTo>
                    <a:pt x="103584" y="3683"/>
                    <a:pt x="102981" y="4479"/>
                    <a:pt x="102184" y="5071"/>
                  </a:cubicBezTo>
                  <a:cubicBezTo>
                    <a:pt x="102289" y="4207"/>
                    <a:pt x="102394" y="3342"/>
                    <a:pt x="102499" y="2467"/>
                  </a:cubicBezTo>
                  <a:lnTo>
                    <a:pt x="102499" y="2467"/>
                  </a:lnTo>
                  <a:cubicBezTo>
                    <a:pt x="102361" y="3478"/>
                    <a:pt x="101661" y="4320"/>
                    <a:pt x="100699" y="4648"/>
                  </a:cubicBezTo>
                  <a:cubicBezTo>
                    <a:pt x="100699" y="3779"/>
                    <a:pt x="100687" y="2910"/>
                    <a:pt x="100687" y="2041"/>
                  </a:cubicBezTo>
                  <a:cubicBezTo>
                    <a:pt x="100252" y="2958"/>
                    <a:pt x="99697" y="3827"/>
                    <a:pt x="99033" y="4600"/>
                  </a:cubicBezTo>
                  <a:lnTo>
                    <a:pt x="98924" y="2161"/>
                  </a:lnTo>
                  <a:cubicBezTo>
                    <a:pt x="98200" y="3103"/>
                    <a:pt x="97632" y="4141"/>
                    <a:pt x="97234" y="5252"/>
                  </a:cubicBezTo>
                  <a:cubicBezTo>
                    <a:pt x="96848" y="4648"/>
                    <a:pt x="96667" y="3936"/>
                    <a:pt x="96727" y="3224"/>
                  </a:cubicBezTo>
                  <a:lnTo>
                    <a:pt x="96727" y="3224"/>
                  </a:lnTo>
                  <a:cubicBezTo>
                    <a:pt x="96232" y="4093"/>
                    <a:pt x="95556" y="4842"/>
                    <a:pt x="94759" y="5445"/>
                  </a:cubicBezTo>
                  <a:cubicBezTo>
                    <a:pt x="94397" y="4660"/>
                    <a:pt x="94276" y="3803"/>
                    <a:pt x="94385" y="2946"/>
                  </a:cubicBezTo>
                  <a:lnTo>
                    <a:pt x="94385" y="2946"/>
                  </a:lnTo>
                  <a:cubicBezTo>
                    <a:pt x="94107" y="3767"/>
                    <a:pt x="93673" y="4528"/>
                    <a:pt x="93093" y="5168"/>
                  </a:cubicBezTo>
                  <a:cubicBezTo>
                    <a:pt x="92876" y="4359"/>
                    <a:pt x="92791" y="3514"/>
                    <a:pt x="92852" y="2681"/>
                  </a:cubicBezTo>
                  <a:lnTo>
                    <a:pt x="92852" y="2681"/>
                  </a:lnTo>
                  <a:cubicBezTo>
                    <a:pt x="92610" y="3634"/>
                    <a:pt x="92200" y="4528"/>
                    <a:pt x="91644" y="5324"/>
                  </a:cubicBezTo>
                  <a:cubicBezTo>
                    <a:pt x="91499" y="4395"/>
                    <a:pt x="91451" y="3453"/>
                    <a:pt x="91499" y="2524"/>
                  </a:cubicBezTo>
                  <a:lnTo>
                    <a:pt x="91499" y="2524"/>
                  </a:lnTo>
                  <a:cubicBezTo>
                    <a:pt x="91318" y="3502"/>
                    <a:pt x="90884" y="4419"/>
                    <a:pt x="90268" y="5192"/>
                  </a:cubicBezTo>
                  <a:cubicBezTo>
                    <a:pt x="89918" y="4081"/>
                    <a:pt x="89688" y="2934"/>
                    <a:pt x="89592" y="1775"/>
                  </a:cubicBezTo>
                  <a:cubicBezTo>
                    <a:pt x="89302" y="2934"/>
                    <a:pt x="88880" y="4057"/>
                    <a:pt x="88348" y="5119"/>
                  </a:cubicBezTo>
                  <a:lnTo>
                    <a:pt x="87443" y="1268"/>
                  </a:lnTo>
                  <a:cubicBezTo>
                    <a:pt x="87286" y="2681"/>
                    <a:pt x="86948" y="4057"/>
                    <a:pt x="86417" y="5373"/>
                  </a:cubicBezTo>
                  <a:lnTo>
                    <a:pt x="85318" y="2222"/>
                  </a:lnTo>
                  <a:lnTo>
                    <a:pt x="85318" y="2222"/>
                  </a:lnTo>
                  <a:cubicBezTo>
                    <a:pt x="85354" y="3296"/>
                    <a:pt x="85137" y="4359"/>
                    <a:pt x="84702" y="5349"/>
                  </a:cubicBezTo>
                  <a:cubicBezTo>
                    <a:pt x="84232" y="4286"/>
                    <a:pt x="83761" y="3236"/>
                    <a:pt x="83290" y="2173"/>
                  </a:cubicBezTo>
                  <a:lnTo>
                    <a:pt x="83000" y="5300"/>
                  </a:lnTo>
                  <a:lnTo>
                    <a:pt x="81419" y="2499"/>
                  </a:lnTo>
                  <a:cubicBezTo>
                    <a:pt x="81382" y="3248"/>
                    <a:pt x="81346" y="4009"/>
                    <a:pt x="81322" y="4757"/>
                  </a:cubicBezTo>
                  <a:cubicBezTo>
                    <a:pt x="81189" y="4866"/>
                    <a:pt x="81069" y="4974"/>
                    <a:pt x="80936" y="5083"/>
                  </a:cubicBezTo>
                  <a:lnTo>
                    <a:pt x="80670" y="4685"/>
                  </a:lnTo>
                  <a:cubicBezTo>
                    <a:pt x="80815" y="4178"/>
                    <a:pt x="80960" y="3658"/>
                    <a:pt x="81105" y="3151"/>
                  </a:cubicBezTo>
                  <a:lnTo>
                    <a:pt x="81105" y="3151"/>
                  </a:lnTo>
                  <a:cubicBezTo>
                    <a:pt x="80851" y="3502"/>
                    <a:pt x="80586" y="3840"/>
                    <a:pt x="80284" y="4153"/>
                  </a:cubicBezTo>
                  <a:lnTo>
                    <a:pt x="79695" y="3329"/>
                  </a:lnTo>
                  <a:lnTo>
                    <a:pt x="79695" y="3329"/>
                  </a:lnTo>
                  <a:cubicBezTo>
                    <a:pt x="79814" y="3701"/>
                    <a:pt x="79910" y="4084"/>
                    <a:pt x="79970" y="4479"/>
                  </a:cubicBezTo>
                  <a:cubicBezTo>
                    <a:pt x="79716" y="4733"/>
                    <a:pt x="79439" y="4962"/>
                    <a:pt x="79149" y="5192"/>
                  </a:cubicBezTo>
                  <a:lnTo>
                    <a:pt x="79691" y="3324"/>
                  </a:lnTo>
                  <a:lnTo>
                    <a:pt x="79680" y="3308"/>
                  </a:lnTo>
                  <a:lnTo>
                    <a:pt x="79873" y="2656"/>
                  </a:lnTo>
                  <a:lnTo>
                    <a:pt x="79873" y="2656"/>
                  </a:lnTo>
                  <a:lnTo>
                    <a:pt x="77809" y="4697"/>
                  </a:lnTo>
                  <a:cubicBezTo>
                    <a:pt x="77688" y="4552"/>
                    <a:pt x="77567" y="4395"/>
                    <a:pt x="77459" y="4250"/>
                  </a:cubicBezTo>
                  <a:lnTo>
                    <a:pt x="77459" y="4250"/>
                  </a:lnTo>
                  <a:cubicBezTo>
                    <a:pt x="77580" y="4419"/>
                    <a:pt x="77688" y="4576"/>
                    <a:pt x="77785" y="4733"/>
                  </a:cubicBezTo>
                  <a:lnTo>
                    <a:pt x="77302" y="5204"/>
                  </a:lnTo>
                  <a:lnTo>
                    <a:pt x="77676" y="2644"/>
                  </a:lnTo>
                  <a:lnTo>
                    <a:pt x="75600" y="5023"/>
                  </a:lnTo>
                  <a:lnTo>
                    <a:pt x="75600" y="5023"/>
                  </a:lnTo>
                  <a:lnTo>
                    <a:pt x="76022" y="2246"/>
                  </a:lnTo>
                  <a:lnTo>
                    <a:pt x="74392" y="4467"/>
                  </a:lnTo>
                  <a:cubicBezTo>
                    <a:pt x="74477" y="3489"/>
                    <a:pt x="74573" y="2512"/>
                    <a:pt x="74670" y="1534"/>
                  </a:cubicBezTo>
                  <a:lnTo>
                    <a:pt x="74670" y="1534"/>
                  </a:lnTo>
                  <a:lnTo>
                    <a:pt x="72509" y="4817"/>
                  </a:lnTo>
                  <a:cubicBezTo>
                    <a:pt x="72473" y="3598"/>
                    <a:pt x="72437" y="2367"/>
                    <a:pt x="72388" y="1147"/>
                  </a:cubicBezTo>
                  <a:cubicBezTo>
                    <a:pt x="71833" y="2584"/>
                    <a:pt x="71278" y="4021"/>
                    <a:pt x="70710" y="5469"/>
                  </a:cubicBezTo>
                  <a:cubicBezTo>
                    <a:pt x="70734" y="4552"/>
                    <a:pt x="70758" y="3634"/>
                    <a:pt x="70783" y="2717"/>
                  </a:cubicBezTo>
                  <a:lnTo>
                    <a:pt x="70783" y="2717"/>
                  </a:lnTo>
                  <a:lnTo>
                    <a:pt x="69817" y="4455"/>
                  </a:lnTo>
                  <a:cubicBezTo>
                    <a:pt x="69720" y="4057"/>
                    <a:pt x="69636" y="3658"/>
                    <a:pt x="69539" y="3320"/>
                  </a:cubicBezTo>
                  <a:cubicBezTo>
                    <a:pt x="69467" y="3489"/>
                    <a:pt x="69370" y="3707"/>
                    <a:pt x="69286" y="3924"/>
                  </a:cubicBezTo>
                  <a:lnTo>
                    <a:pt x="69249" y="2705"/>
                  </a:lnTo>
                  <a:cubicBezTo>
                    <a:pt x="68887" y="3260"/>
                    <a:pt x="68646" y="3731"/>
                    <a:pt x="68380" y="4226"/>
                  </a:cubicBezTo>
                  <a:cubicBezTo>
                    <a:pt x="68247" y="3803"/>
                    <a:pt x="68102" y="3381"/>
                    <a:pt x="68018" y="3139"/>
                  </a:cubicBezTo>
                  <a:lnTo>
                    <a:pt x="67716" y="4504"/>
                  </a:lnTo>
                  <a:cubicBezTo>
                    <a:pt x="67607" y="4033"/>
                    <a:pt x="67463" y="3562"/>
                    <a:pt x="67402" y="3079"/>
                  </a:cubicBezTo>
                  <a:cubicBezTo>
                    <a:pt x="67221" y="3357"/>
                    <a:pt x="67028" y="3646"/>
                    <a:pt x="66823" y="3960"/>
                  </a:cubicBezTo>
                  <a:cubicBezTo>
                    <a:pt x="66569" y="3586"/>
                    <a:pt x="66364" y="3200"/>
                    <a:pt x="66207" y="2777"/>
                  </a:cubicBezTo>
                  <a:cubicBezTo>
                    <a:pt x="66074" y="3320"/>
                    <a:pt x="65953" y="3864"/>
                    <a:pt x="65833" y="4407"/>
                  </a:cubicBezTo>
                  <a:cubicBezTo>
                    <a:pt x="65929" y="3634"/>
                    <a:pt x="66050" y="2765"/>
                    <a:pt x="66038" y="2403"/>
                  </a:cubicBezTo>
                  <a:lnTo>
                    <a:pt x="66038" y="2403"/>
                  </a:lnTo>
                  <a:cubicBezTo>
                    <a:pt x="65821" y="2801"/>
                    <a:pt x="65495" y="3393"/>
                    <a:pt x="65157" y="3984"/>
                  </a:cubicBezTo>
                  <a:cubicBezTo>
                    <a:pt x="64988" y="3574"/>
                    <a:pt x="64831" y="3151"/>
                    <a:pt x="64674" y="2729"/>
                  </a:cubicBezTo>
                  <a:cubicBezTo>
                    <a:pt x="64529" y="3489"/>
                    <a:pt x="64299" y="4226"/>
                    <a:pt x="63986" y="4926"/>
                  </a:cubicBezTo>
                  <a:cubicBezTo>
                    <a:pt x="63913" y="4733"/>
                    <a:pt x="63853" y="4540"/>
                    <a:pt x="63792" y="4347"/>
                  </a:cubicBezTo>
                  <a:cubicBezTo>
                    <a:pt x="63780" y="4141"/>
                    <a:pt x="63792" y="3936"/>
                    <a:pt x="63805" y="3731"/>
                  </a:cubicBezTo>
                  <a:lnTo>
                    <a:pt x="63805" y="3731"/>
                  </a:lnTo>
                  <a:lnTo>
                    <a:pt x="63648" y="3948"/>
                  </a:lnTo>
                  <a:cubicBezTo>
                    <a:pt x="63527" y="3574"/>
                    <a:pt x="63406" y="3188"/>
                    <a:pt x="63273" y="2813"/>
                  </a:cubicBezTo>
                  <a:cubicBezTo>
                    <a:pt x="63153" y="3441"/>
                    <a:pt x="62971" y="4069"/>
                    <a:pt x="62718" y="4660"/>
                  </a:cubicBezTo>
                  <a:lnTo>
                    <a:pt x="62573" y="1582"/>
                  </a:lnTo>
                  <a:cubicBezTo>
                    <a:pt x="62440" y="2379"/>
                    <a:pt x="62223" y="3163"/>
                    <a:pt x="61933" y="3924"/>
                  </a:cubicBezTo>
                  <a:cubicBezTo>
                    <a:pt x="61825" y="3658"/>
                    <a:pt x="61728" y="3405"/>
                    <a:pt x="61656" y="3139"/>
                  </a:cubicBezTo>
                  <a:lnTo>
                    <a:pt x="60992" y="5554"/>
                  </a:lnTo>
                  <a:lnTo>
                    <a:pt x="60919" y="5385"/>
                  </a:lnTo>
                  <a:cubicBezTo>
                    <a:pt x="60810" y="3984"/>
                    <a:pt x="60714" y="2584"/>
                    <a:pt x="60617" y="1184"/>
                  </a:cubicBezTo>
                  <a:cubicBezTo>
                    <a:pt x="60497" y="1980"/>
                    <a:pt x="60315" y="2777"/>
                    <a:pt x="60074" y="3538"/>
                  </a:cubicBezTo>
                  <a:lnTo>
                    <a:pt x="59796" y="2946"/>
                  </a:lnTo>
                  <a:cubicBezTo>
                    <a:pt x="59664" y="3502"/>
                    <a:pt x="59543" y="4057"/>
                    <a:pt x="59410" y="4612"/>
                  </a:cubicBezTo>
                  <a:lnTo>
                    <a:pt x="58903" y="3815"/>
                  </a:lnTo>
                  <a:lnTo>
                    <a:pt x="58577" y="1558"/>
                  </a:lnTo>
                  <a:lnTo>
                    <a:pt x="57901" y="4612"/>
                  </a:lnTo>
                  <a:cubicBezTo>
                    <a:pt x="57575" y="4286"/>
                    <a:pt x="57273" y="3924"/>
                    <a:pt x="57008" y="3550"/>
                  </a:cubicBezTo>
                  <a:lnTo>
                    <a:pt x="56223" y="1039"/>
                  </a:lnTo>
                  <a:cubicBezTo>
                    <a:pt x="55993" y="2258"/>
                    <a:pt x="55933" y="3489"/>
                    <a:pt x="56066" y="4721"/>
                  </a:cubicBezTo>
                  <a:cubicBezTo>
                    <a:pt x="55535" y="3417"/>
                    <a:pt x="54714" y="2258"/>
                    <a:pt x="53663" y="1328"/>
                  </a:cubicBezTo>
                  <a:lnTo>
                    <a:pt x="53663" y="1328"/>
                  </a:lnTo>
                  <a:cubicBezTo>
                    <a:pt x="53965" y="2306"/>
                    <a:pt x="54219" y="3284"/>
                    <a:pt x="54448" y="4274"/>
                  </a:cubicBezTo>
                  <a:cubicBezTo>
                    <a:pt x="54291" y="4516"/>
                    <a:pt x="54122" y="4769"/>
                    <a:pt x="53953" y="5023"/>
                  </a:cubicBezTo>
                  <a:cubicBezTo>
                    <a:pt x="53905" y="4310"/>
                    <a:pt x="53869" y="3598"/>
                    <a:pt x="53832" y="2886"/>
                  </a:cubicBezTo>
                  <a:cubicBezTo>
                    <a:pt x="53712" y="3598"/>
                    <a:pt x="53519" y="4298"/>
                    <a:pt x="53253" y="4974"/>
                  </a:cubicBezTo>
                  <a:cubicBezTo>
                    <a:pt x="53217" y="4938"/>
                    <a:pt x="53193" y="4902"/>
                    <a:pt x="53156" y="4866"/>
                  </a:cubicBezTo>
                  <a:cubicBezTo>
                    <a:pt x="53156" y="4310"/>
                    <a:pt x="53120" y="3755"/>
                    <a:pt x="53265" y="3188"/>
                  </a:cubicBezTo>
                  <a:lnTo>
                    <a:pt x="53265" y="3188"/>
                  </a:lnTo>
                  <a:cubicBezTo>
                    <a:pt x="53036" y="3441"/>
                    <a:pt x="52806" y="3707"/>
                    <a:pt x="52577" y="3972"/>
                  </a:cubicBezTo>
                  <a:cubicBezTo>
                    <a:pt x="52420" y="3658"/>
                    <a:pt x="52287" y="3345"/>
                    <a:pt x="52191" y="3007"/>
                  </a:cubicBezTo>
                  <a:lnTo>
                    <a:pt x="52191" y="3007"/>
                  </a:lnTo>
                  <a:cubicBezTo>
                    <a:pt x="52275" y="3369"/>
                    <a:pt x="52396" y="3707"/>
                    <a:pt x="52541" y="4045"/>
                  </a:cubicBezTo>
                  <a:cubicBezTo>
                    <a:pt x="52360" y="4250"/>
                    <a:pt x="52178" y="4455"/>
                    <a:pt x="52009" y="4648"/>
                  </a:cubicBezTo>
                  <a:cubicBezTo>
                    <a:pt x="51949" y="3948"/>
                    <a:pt x="51901" y="3236"/>
                    <a:pt x="51840" y="2524"/>
                  </a:cubicBezTo>
                  <a:cubicBezTo>
                    <a:pt x="51647" y="3731"/>
                    <a:pt x="51297" y="4914"/>
                    <a:pt x="50802" y="6049"/>
                  </a:cubicBezTo>
                  <a:lnTo>
                    <a:pt x="50645" y="6218"/>
                  </a:lnTo>
                  <a:cubicBezTo>
                    <a:pt x="50694" y="5168"/>
                    <a:pt x="50428" y="4359"/>
                    <a:pt x="50778" y="3345"/>
                  </a:cubicBezTo>
                  <a:lnTo>
                    <a:pt x="50778" y="3345"/>
                  </a:lnTo>
                  <a:cubicBezTo>
                    <a:pt x="50464" y="3550"/>
                    <a:pt x="50186" y="3791"/>
                    <a:pt x="49933" y="4057"/>
                  </a:cubicBezTo>
                  <a:cubicBezTo>
                    <a:pt x="49873" y="3671"/>
                    <a:pt x="49812" y="3272"/>
                    <a:pt x="49752" y="2874"/>
                  </a:cubicBezTo>
                  <a:lnTo>
                    <a:pt x="49281" y="4842"/>
                  </a:lnTo>
                  <a:cubicBezTo>
                    <a:pt x="49015" y="5204"/>
                    <a:pt x="48762" y="5578"/>
                    <a:pt x="48508" y="5928"/>
                  </a:cubicBezTo>
                  <a:lnTo>
                    <a:pt x="48460" y="5783"/>
                  </a:lnTo>
                  <a:cubicBezTo>
                    <a:pt x="48653" y="4938"/>
                    <a:pt x="48834" y="4093"/>
                    <a:pt x="49015" y="3248"/>
                  </a:cubicBezTo>
                  <a:lnTo>
                    <a:pt x="49015" y="3248"/>
                  </a:lnTo>
                  <a:cubicBezTo>
                    <a:pt x="48641" y="3779"/>
                    <a:pt x="48363" y="4178"/>
                    <a:pt x="48050" y="4540"/>
                  </a:cubicBezTo>
                  <a:cubicBezTo>
                    <a:pt x="47820" y="3815"/>
                    <a:pt x="47579" y="3091"/>
                    <a:pt x="47337" y="2379"/>
                  </a:cubicBezTo>
                  <a:cubicBezTo>
                    <a:pt x="47132" y="3381"/>
                    <a:pt x="47060" y="4407"/>
                    <a:pt x="47120" y="5421"/>
                  </a:cubicBezTo>
                  <a:lnTo>
                    <a:pt x="47011" y="5518"/>
                  </a:lnTo>
                  <a:cubicBezTo>
                    <a:pt x="46927" y="5312"/>
                    <a:pt x="46854" y="5107"/>
                    <a:pt x="46782" y="4914"/>
                  </a:cubicBezTo>
                  <a:lnTo>
                    <a:pt x="47132" y="3272"/>
                  </a:lnTo>
                  <a:lnTo>
                    <a:pt x="47132" y="3272"/>
                  </a:lnTo>
                  <a:cubicBezTo>
                    <a:pt x="46891" y="3538"/>
                    <a:pt x="46661" y="3827"/>
                    <a:pt x="46468" y="4129"/>
                  </a:cubicBezTo>
                  <a:cubicBezTo>
                    <a:pt x="46227" y="3646"/>
                    <a:pt x="45889" y="3224"/>
                    <a:pt x="45478" y="2886"/>
                  </a:cubicBezTo>
                  <a:lnTo>
                    <a:pt x="45478" y="2886"/>
                  </a:lnTo>
                  <a:cubicBezTo>
                    <a:pt x="45695" y="3610"/>
                    <a:pt x="45804" y="4359"/>
                    <a:pt x="45792" y="5107"/>
                  </a:cubicBezTo>
                  <a:cubicBezTo>
                    <a:pt x="45611" y="5385"/>
                    <a:pt x="45406" y="5638"/>
                    <a:pt x="45188" y="5892"/>
                  </a:cubicBezTo>
                  <a:cubicBezTo>
                    <a:pt x="45249" y="4986"/>
                    <a:pt x="44717" y="4274"/>
                    <a:pt x="44778" y="3369"/>
                  </a:cubicBezTo>
                  <a:lnTo>
                    <a:pt x="44778" y="3369"/>
                  </a:lnTo>
                  <a:cubicBezTo>
                    <a:pt x="44283" y="4129"/>
                    <a:pt x="44174" y="4890"/>
                    <a:pt x="43897" y="5650"/>
                  </a:cubicBezTo>
                  <a:cubicBezTo>
                    <a:pt x="43595" y="5228"/>
                    <a:pt x="43365" y="4757"/>
                    <a:pt x="43208" y="4262"/>
                  </a:cubicBezTo>
                  <a:lnTo>
                    <a:pt x="43208" y="4262"/>
                  </a:lnTo>
                  <a:cubicBezTo>
                    <a:pt x="43341" y="4805"/>
                    <a:pt x="43559" y="5337"/>
                    <a:pt x="43824" y="5844"/>
                  </a:cubicBezTo>
                  <a:cubicBezTo>
                    <a:pt x="43740" y="6037"/>
                    <a:pt x="43643" y="6218"/>
                    <a:pt x="43534" y="6399"/>
                  </a:cubicBezTo>
                  <a:lnTo>
                    <a:pt x="43462" y="6399"/>
                  </a:lnTo>
                  <a:cubicBezTo>
                    <a:pt x="43329" y="5288"/>
                    <a:pt x="42858" y="3779"/>
                    <a:pt x="42750" y="2681"/>
                  </a:cubicBezTo>
                  <a:lnTo>
                    <a:pt x="42750" y="2681"/>
                  </a:lnTo>
                  <a:cubicBezTo>
                    <a:pt x="42810" y="3719"/>
                    <a:pt x="42255" y="5361"/>
                    <a:pt x="41711" y="6302"/>
                  </a:cubicBezTo>
                  <a:cubicBezTo>
                    <a:pt x="41458" y="5276"/>
                    <a:pt x="41325" y="4214"/>
                    <a:pt x="41313" y="3151"/>
                  </a:cubicBezTo>
                  <a:cubicBezTo>
                    <a:pt x="41084" y="4274"/>
                    <a:pt x="40806" y="4455"/>
                    <a:pt x="40577" y="5578"/>
                  </a:cubicBezTo>
                  <a:cubicBezTo>
                    <a:pt x="40057" y="4371"/>
                    <a:pt x="40130" y="4093"/>
                    <a:pt x="39611" y="2886"/>
                  </a:cubicBezTo>
                  <a:cubicBezTo>
                    <a:pt x="39611" y="3900"/>
                    <a:pt x="39152" y="4769"/>
                    <a:pt x="39152" y="5783"/>
                  </a:cubicBezTo>
                  <a:cubicBezTo>
                    <a:pt x="38741" y="4757"/>
                    <a:pt x="38416" y="3345"/>
                    <a:pt x="37715" y="2403"/>
                  </a:cubicBezTo>
                  <a:cubicBezTo>
                    <a:pt x="37607" y="4045"/>
                    <a:pt x="37389" y="4866"/>
                    <a:pt x="37293" y="6218"/>
                  </a:cubicBezTo>
                  <a:lnTo>
                    <a:pt x="37208" y="6097"/>
                  </a:lnTo>
                  <a:cubicBezTo>
                    <a:pt x="37063" y="5083"/>
                    <a:pt x="36315" y="3260"/>
                    <a:pt x="36230" y="2330"/>
                  </a:cubicBezTo>
                  <a:lnTo>
                    <a:pt x="34806" y="4986"/>
                  </a:lnTo>
                  <a:lnTo>
                    <a:pt x="34407" y="4419"/>
                  </a:lnTo>
                  <a:cubicBezTo>
                    <a:pt x="34335" y="3598"/>
                    <a:pt x="34262" y="2777"/>
                    <a:pt x="34190" y="1956"/>
                  </a:cubicBezTo>
                  <a:cubicBezTo>
                    <a:pt x="33900" y="2306"/>
                    <a:pt x="33635" y="2668"/>
                    <a:pt x="33381" y="3043"/>
                  </a:cubicBezTo>
                  <a:cubicBezTo>
                    <a:pt x="33405" y="2946"/>
                    <a:pt x="33417" y="2850"/>
                    <a:pt x="33442" y="2741"/>
                  </a:cubicBezTo>
                  <a:lnTo>
                    <a:pt x="33442" y="2741"/>
                  </a:lnTo>
                  <a:lnTo>
                    <a:pt x="31945" y="5192"/>
                  </a:lnTo>
                  <a:cubicBezTo>
                    <a:pt x="31824" y="4673"/>
                    <a:pt x="31619" y="4105"/>
                    <a:pt x="31437" y="3550"/>
                  </a:cubicBezTo>
                  <a:cubicBezTo>
                    <a:pt x="31498" y="3248"/>
                    <a:pt x="31570" y="2934"/>
                    <a:pt x="31643" y="2620"/>
                  </a:cubicBezTo>
                  <a:lnTo>
                    <a:pt x="31643" y="2620"/>
                  </a:lnTo>
                  <a:cubicBezTo>
                    <a:pt x="31522" y="2741"/>
                    <a:pt x="31389" y="2862"/>
                    <a:pt x="31268" y="2982"/>
                  </a:cubicBezTo>
                  <a:cubicBezTo>
                    <a:pt x="31208" y="2765"/>
                    <a:pt x="31160" y="2536"/>
                    <a:pt x="31124" y="2318"/>
                  </a:cubicBezTo>
                  <a:cubicBezTo>
                    <a:pt x="30918" y="2813"/>
                    <a:pt x="30749" y="3284"/>
                    <a:pt x="30580" y="3743"/>
                  </a:cubicBezTo>
                  <a:cubicBezTo>
                    <a:pt x="30218" y="4166"/>
                    <a:pt x="29892" y="4624"/>
                    <a:pt x="29590" y="5095"/>
                  </a:cubicBezTo>
                  <a:cubicBezTo>
                    <a:pt x="29530" y="4938"/>
                    <a:pt x="29458" y="4769"/>
                    <a:pt x="29385" y="4600"/>
                  </a:cubicBezTo>
                  <a:cubicBezTo>
                    <a:pt x="29518" y="3791"/>
                    <a:pt x="29639" y="2982"/>
                    <a:pt x="29771" y="2173"/>
                  </a:cubicBezTo>
                  <a:lnTo>
                    <a:pt x="29771" y="2173"/>
                  </a:lnTo>
                  <a:cubicBezTo>
                    <a:pt x="29506" y="2668"/>
                    <a:pt x="29228" y="3151"/>
                    <a:pt x="28914" y="3610"/>
                  </a:cubicBezTo>
                  <a:cubicBezTo>
                    <a:pt x="28745" y="3260"/>
                    <a:pt x="28612" y="2886"/>
                    <a:pt x="28516" y="2499"/>
                  </a:cubicBezTo>
                  <a:cubicBezTo>
                    <a:pt x="27791" y="3320"/>
                    <a:pt x="27526" y="4178"/>
                    <a:pt x="27212" y="5216"/>
                  </a:cubicBezTo>
                  <a:cubicBezTo>
                    <a:pt x="27164" y="5059"/>
                    <a:pt x="27115" y="4902"/>
                    <a:pt x="27055" y="4745"/>
                  </a:cubicBezTo>
                  <a:lnTo>
                    <a:pt x="27333" y="2910"/>
                  </a:lnTo>
                  <a:lnTo>
                    <a:pt x="26765" y="3779"/>
                  </a:lnTo>
                  <a:lnTo>
                    <a:pt x="26391" y="2693"/>
                  </a:lnTo>
                  <a:cubicBezTo>
                    <a:pt x="25812" y="3115"/>
                    <a:pt x="25558" y="3707"/>
                    <a:pt x="25401" y="4371"/>
                  </a:cubicBezTo>
                  <a:cubicBezTo>
                    <a:pt x="25425" y="3767"/>
                    <a:pt x="25449" y="3151"/>
                    <a:pt x="25486" y="2548"/>
                  </a:cubicBezTo>
                  <a:lnTo>
                    <a:pt x="25486" y="2548"/>
                  </a:lnTo>
                  <a:lnTo>
                    <a:pt x="24580" y="4479"/>
                  </a:lnTo>
                  <a:lnTo>
                    <a:pt x="23952" y="2874"/>
                  </a:lnTo>
                  <a:cubicBezTo>
                    <a:pt x="23759" y="3091"/>
                    <a:pt x="23578" y="3320"/>
                    <a:pt x="23409" y="3562"/>
                  </a:cubicBezTo>
                  <a:cubicBezTo>
                    <a:pt x="23373" y="3103"/>
                    <a:pt x="23337" y="2656"/>
                    <a:pt x="23300" y="2198"/>
                  </a:cubicBezTo>
                  <a:lnTo>
                    <a:pt x="23300" y="2198"/>
                  </a:lnTo>
                  <a:cubicBezTo>
                    <a:pt x="23325" y="2741"/>
                    <a:pt x="23300" y="3272"/>
                    <a:pt x="23228" y="3803"/>
                  </a:cubicBezTo>
                  <a:cubicBezTo>
                    <a:pt x="22950" y="4202"/>
                    <a:pt x="22709" y="4612"/>
                    <a:pt x="22492" y="5035"/>
                  </a:cubicBezTo>
                  <a:cubicBezTo>
                    <a:pt x="22347" y="4045"/>
                    <a:pt x="22274" y="3043"/>
                    <a:pt x="22274" y="2041"/>
                  </a:cubicBezTo>
                  <a:cubicBezTo>
                    <a:pt x="22178" y="2693"/>
                    <a:pt x="22081" y="3332"/>
                    <a:pt x="21997" y="3972"/>
                  </a:cubicBezTo>
                  <a:cubicBezTo>
                    <a:pt x="21924" y="3707"/>
                    <a:pt x="21864" y="3429"/>
                    <a:pt x="21803" y="3151"/>
                  </a:cubicBezTo>
                  <a:cubicBezTo>
                    <a:pt x="21477" y="3453"/>
                    <a:pt x="21200" y="3779"/>
                    <a:pt x="20970" y="4141"/>
                  </a:cubicBezTo>
                  <a:lnTo>
                    <a:pt x="20222" y="1727"/>
                  </a:lnTo>
                  <a:lnTo>
                    <a:pt x="20234" y="5300"/>
                  </a:lnTo>
                  <a:lnTo>
                    <a:pt x="19679" y="3115"/>
                  </a:lnTo>
                  <a:cubicBezTo>
                    <a:pt x="19594" y="3212"/>
                    <a:pt x="19522" y="3320"/>
                    <a:pt x="19449" y="3417"/>
                  </a:cubicBezTo>
                  <a:cubicBezTo>
                    <a:pt x="19220" y="2886"/>
                    <a:pt x="18966" y="2355"/>
                    <a:pt x="18701" y="1848"/>
                  </a:cubicBezTo>
                  <a:lnTo>
                    <a:pt x="18701" y="1848"/>
                  </a:lnTo>
                  <a:cubicBezTo>
                    <a:pt x="18809" y="2620"/>
                    <a:pt x="18894" y="3405"/>
                    <a:pt x="18942" y="4202"/>
                  </a:cubicBezTo>
                  <a:cubicBezTo>
                    <a:pt x="18761" y="4540"/>
                    <a:pt x="18580" y="4866"/>
                    <a:pt x="18375" y="5192"/>
                  </a:cubicBezTo>
                  <a:cubicBezTo>
                    <a:pt x="18302" y="4733"/>
                    <a:pt x="18242" y="4298"/>
                    <a:pt x="18170" y="3852"/>
                  </a:cubicBezTo>
                  <a:cubicBezTo>
                    <a:pt x="18266" y="3308"/>
                    <a:pt x="18363" y="2765"/>
                    <a:pt x="18447" y="2234"/>
                  </a:cubicBezTo>
                  <a:lnTo>
                    <a:pt x="18447" y="2234"/>
                  </a:lnTo>
                  <a:lnTo>
                    <a:pt x="18037" y="2922"/>
                  </a:lnTo>
                  <a:cubicBezTo>
                    <a:pt x="18025" y="2837"/>
                    <a:pt x="18013" y="2753"/>
                    <a:pt x="18000" y="2681"/>
                  </a:cubicBezTo>
                  <a:cubicBezTo>
                    <a:pt x="17711" y="3043"/>
                    <a:pt x="17457" y="3453"/>
                    <a:pt x="17264" y="3888"/>
                  </a:cubicBezTo>
                  <a:lnTo>
                    <a:pt x="17035" y="3502"/>
                  </a:lnTo>
                  <a:cubicBezTo>
                    <a:pt x="16938" y="3948"/>
                    <a:pt x="16878" y="4407"/>
                    <a:pt x="16842" y="4866"/>
                  </a:cubicBezTo>
                  <a:lnTo>
                    <a:pt x="16660" y="5180"/>
                  </a:lnTo>
                  <a:cubicBezTo>
                    <a:pt x="16491" y="4757"/>
                    <a:pt x="16383" y="4310"/>
                    <a:pt x="16310" y="3864"/>
                  </a:cubicBezTo>
                  <a:cubicBezTo>
                    <a:pt x="16407" y="3272"/>
                    <a:pt x="16516" y="2693"/>
                    <a:pt x="16660" y="2113"/>
                  </a:cubicBezTo>
                  <a:lnTo>
                    <a:pt x="16660" y="2113"/>
                  </a:lnTo>
                  <a:cubicBezTo>
                    <a:pt x="15936" y="2765"/>
                    <a:pt x="15308" y="3514"/>
                    <a:pt x="14765" y="4322"/>
                  </a:cubicBezTo>
                  <a:lnTo>
                    <a:pt x="14524" y="3236"/>
                  </a:lnTo>
                  <a:lnTo>
                    <a:pt x="14777" y="1654"/>
                  </a:lnTo>
                  <a:lnTo>
                    <a:pt x="14777" y="1654"/>
                  </a:lnTo>
                  <a:cubicBezTo>
                    <a:pt x="14644" y="1908"/>
                    <a:pt x="14499" y="2161"/>
                    <a:pt x="14355" y="2415"/>
                  </a:cubicBezTo>
                  <a:lnTo>
                    <a:pt x="14282" y="2065"/>
                  </a:lnTo>
                  <a:lnTo>
                    <a:pt x="13642" y="3514"/>
                  </a:lnTo>
                  <a:cubicBezTo>
                    <a:pt x="13280" y="4021"/>
                    <a:pt x="12906" y="4504"/>
                    <a:pt x="12495" y="4962"/>
                  </a:cubicBezTo>
                  <a:cubicBezTo>
                    <a:pt x="12363" y="4600"/>
                    <a:pt x="12242" y="4250"/>
                    <a:pt x="12121" y="3888"/>
                  </a:cubicBezTo>
                  <a:lnTo>
                    <a:pt x="12350" y="2391"/>
                  </a:lnTo>
                  <a:lnTo>
                    <a:pt x="12350" y="2391"/>
                  </a:lnTo>
                  <a:lnTo>
                    <a:pt x="11904" y="3079"/>
                  </a:lnTo>
                  <a:cubicBezTo>
                    <a:pt x="11795" y="2681"/>
                    <a:pt x="11711" y="2270"/>
                    <a:pt x="11638" y="1860"/>
                  </a:cubicBezTo>
                  <a:lnTo>
                    <a:pt x="10696" y="4914"/>
                  </a:lnTo>
                  <a:lnTo>
                    <a:pt x="10358" y="5433"/>
                  </a:lnTo>
                  <a:cubicBezTo>
                    <a:pt x="10407" y="4286"/>
                    <a:pt x="10455" y="3139"/>
                    <a:pt x="10503" y="1992"/>
                  </a:cubicBezTo>
                  <a:lnTo>
                    <a:pt x="10503" y="1992"/>
                  </a:lnTo>
                  <a:lnTo>
                    <a:pt x="9779" y="3550"/>
                  </a:lnTo>
                  <a:cubicBezTo>
                    <a:pt x="9610" y="2777"/>
                    <a:pt x="9441" y="1992"/>
                    <a:pt x="9272" y="1208"/>
                  </a:cubicBezTo>
                  <a:cubicBezTo>
                    <a:pt x="9006" y="2004"/>
                    <a:pt x="8753" y="2789"/>
                    <a:pt x="8487" y="3586"/>
                  </a:cubicBezTo>
                  <a:cubicBezTo>
                    <a:pt x="8427" y="2946"/>
                    <a:pt x="8379" y="2294"/>
                    <a:pt x="8330" y="1654"/>
                  </a:cubicBezTo>
                  <a:lnTo>
                    <a:pt x="8330" y="1654"/>
                  </a:lnTo>
                  <a:cubicBezTo>
                    <a:pt x="8379" y="2825"/>
                    <a:pt x="8209" y="3996"/>
                    <a:pt x="7823" y="5107"/>
                  </a:cubicBezTo>
                  <a:cubicBezTo>
                    <a:pt x="7618" y="3634"/>
                    <a:pt x="7425" y="2173"/>
                    <a:pt x="7220" y="713"/>
                  </a:cubicBezTo>
                  <a:cubicBezTo>
                    <a:pt x="6978" y="2077"/>
                    <a:pt x="6725" y="3441"/>
                    <a:pt x="6471" y="4805"/>
                  </a:cubicBezTo>
                  <a:cubicBezTo>
                    <a:pt x="5855" y="3441"/>
                    <a:pt x="5541" y="1956"/>
                    <a:pt x="5529" y="447"/>
                  </a:cubicBezTo>
                  <a:cubicBezTo>
                    <a:pt x="5469" y="797"/>
                    <a:pt x="5397" y="1135"/>
                    <a:pt x="5336" y="1485"/>
                  </a:cubicBezTo>
                  <a:lnTo>
                    <a:pt x="5240" y="1184"/>
                  </a:lnTo>
                  <a:lnTo>
                    <a:pt x="5240" y="1932"/>
                  </a:lnTo>
                  <a:cubicBezTo>
                    <a:pt x="5119" y="2572"/>
                    <a:pt x="4998" y="3224"/>
                    <a:pt x="4865" y="3864"/>
                  </a:cubicBezTo>
                  <a:cubicBezTo>
                    <a:pt x="4539" y="2982"/>
                    <a:pt x="4165" y="2125"/>
                    <a:pt x="3718" y="1304"/>
                  </a:cubicBezTo>
                  <a:lnTo>
                    <a:pt x="3718" y="1304"/>
                  </a:lnTo>
                  <a:cubicBezTo>
                    <a:pt x="3815" y="1944"/>
                    <a:pt x="3887" y="2596"/>
                    <a:pt x="3936" y="3248"/>
                  </a:cubicBezTo>
                  <a:cubicBezTo>
                    <a:pt x="3622" y="2306"/>
                    <a:pt x="3368" y="1340"/>
                    <a:pt x="3175" y="375"/>
                  </a:cubicBezTo>
                  <a:cubicBezTo>
                    <a:pt x="2897" y="1377"/>
                    <a:pt x="2608" y="2391"/>
                    <a:pt x="2318" y="3417"/>
                  </a:cubicBezTo>
                  <a:lnTo>
                    <a:pt x="2064" y="2958"/>
                  </a:lnTo>
                  <a:cubicBezTo>
                    <a:pt x="1956" y="3405"/>
                    <a:pt x="1895" y="3840"/>
                    <a:pt x="1871" y="4298"/>
                  </a:cubicBezTo>
                  <a:cubicBezTo>
                    <a:pt x="1352" y="2862"/>
                    <a:pt x="845" y="1437"/>
                    <a:pt x="3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3" name="Google Shape;403;p28"/>
            <p:cNvGrpSpPr/>
            <p:nvPr/>
          </p:nvGrpSpPr>
          <p:grpSpPr>
            <a:xfrm>
              <a:off x="24" y="4047302"/>
              <a:ext cx="9144121" cy="1096230"/>
              <a:chOff x="985425" y="3550775"/>
              <a:chExt cx="4753650" cy="587350"/>
            </a:xfrm>
          </p:grpSpPr>
          <p:sp>
            <p:nvSpPr>
              <p:cNvPr id="404" name="Google Shape;404;p28"/>
              <p:cNvSpPr/>
              <p:nvPr/>
            </p:nvSpPr>
            <p:spPr>
              <a:xfrm>
                <a:off x="985425" y="3550775"/>
                <a:ext cx="4753650" cy="58705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23482" extrusionOk="0">
                    <a:moveTo>
                      <a:pt x="64023" y="1"/>
                    </a:moveTo>
                    <a:cubicBezTo>
                      <a:pt x="62836" y="1"/>
                      <a:pt x="61837" y="19"/>
                      <a:pt x="61076" y="60"/>
                    </a:cubicBezTo>
                    <a:cubicBezTo>
                      <a:pt x="54125" y="446"/>
                      <a:pt x="47168" y="533"/>
                      <a:pt x="40209" y="533"/>
                    </a:cubicBezTo>
                    <a:cubicBezTo>
                      <a:pt x="37583" y="533"/>
                      <a:pt x="34957" y="520"/>
                      <a:pt x="32331" y="507"/>
                    </a:cubicBezTo>
                    <a:cubicBezTo>
                      <a:pt x="29723" y="495"/>
                      <a:pt x="0" y="374"/>
                      <a:pt x="0" y="374"/>
                    </a:cubicBezTo>
                    <a:lnTo>
                      <a:pt x="0" y="23482"/>
                    </a:lnTo>
                    <a:lnTo>
                      <a:pt x="190146" y="23482"/>
                    </a:lnTo>
                    <a:lnTo>
                      <a:pt x="190146" y="374"/>
                    </a:lnTo>
                    <a:cubicBezTo>
                      <a:pt x="178846" y="374"/>
                      <a:pt x="167498" y="1268"/>
                      <a:pt x="156101" y="1401"/>
                    </a:cubicBezTo>
                    <a:cubicBezTo>
                      <a:pt x="153856" y="1423"/>
                      <a:pt x="151609" y="1449"/>
                      <a:pt x="149362" y="1449"/>
                    </a:cubicBezTo>
                    <a:cubicBezTo>
                      <a:pt x="146871" y="1449"/>
                      <a:pt x="144379" y="1418"/>
                      <a:pt x="141891" y="1316"/>
                    </a:cubicBezTo>
                    <a:cubicBezTo>
                      <a:pt x="136270" y="1085"/>
                      <a:pt x="130649" y="502"/>
                      <a:pt x="125028" y="502"/>
                    </a:cubicBezTo>
                    <a:cubicBezTo>
                      <a:pt x="123900" y="502"/>
                      <a:pt x="122773" y="525"/>
                      <a:pt x="121645" y="580"/>
                    </a:cubicBezTo>
                    <a:cubicBezTo>
                      <a:pt x="115939" y="858"/>
                      <a:pt x="109183" y="1301"/>
                      <a:pt x="103316" y="1301"/>
                    </a:cubicBezTo>
                    <a:cubicBezTo>
                      <a:pt x="102827" y="1301"/>
                      <a:pt x="102345" y="1298"/>
                      <a:pt x="101870" y="1292"/>
                    </a:cubicBezTo>
                    <a:cubicBezTo>
                      <a:pt x="95498" y="1206"/>
                      <a:pt x="73632" y="1"/>
                      <a:pt x="64023" y="1"/>
                    </a:cubicBezTo>
                    <a:close/>
                  </a:path>
                </a:pathLst>
              </a:custGeom>
              <a:solidFill>
                <a:srgbClr val="542C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8"/>
              <p:cNvSpPr/>
              <p:nvPr/>
            </p:nvSpPr>
            <p:spPr>
              <a:xfrm>
                <a:off x="985425" y="3550775"/>
                <a:ext cx="4753650" cy="8150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3260" extrusionOk="0">
                    <a:moveTo>
                      <a:pt x="64023" y="1"/>
                    </a:moveTo>
                    <a:cubicBezTo>
                      <a:pt x="62836" y="1"/>
                      <a:pt x="61837" y="19"/>
                      <a:pt x="61076" y="60"/>
                    </a:cubicBezTo>
                    <a:cubicBezTo>
                      <a:pt x="54125" y="446"/>
                      <a:pt x="47161" y="533"/>
                      <a:pt x="40199" y="533"/>
                    </a:cubicBezTo>
                    <a:cubicBezTo>
                      <a:pt x="37572" y="533"/>
                      <a:pt x="34945" y="520"/>
                      <a:pt x="32319" y="507"/>
                    </a:cubicBezTo>
                    <a:cubicBezTo>
                      <a:pt x="29711" y="495"/>
                      <a:pt x="0" y="386"/>
                      <a:pt x="0" y="374"/>
                    </a:cubicBezTo>
                    <a:lnTo>
                      <a:pt x="0" y="2040"/>
                    </a:lnTo>
                    <a:cubicBezTo>
                      <a:pt x="0" y="2040"/>
                      <a:pt x="28661" y="2922"/>
                      <a:pt x="31269" y="2946"/>
                    </a:cubicBezTo>
                    <a:cubicBezTo>
                      <a:pt x="31500" y="2947"/>
                      <a:pt x="31733" y="2947"/>
                      <a:pt x="31966" y="2947"/>
                    </a:cubicBezTo>
                    <a:cubicBezTo>
                      <a:pt x="41369" y="2947"/>
                      <a:pt x="51734" y="2245"/>
                      <a:pt x="61076" y="1739"/>
                    </a:cubicBezTo>
                    <a:cubicBezTo>
                      <a:pt x="62632" y="1652"/>
                      <a:pt x="65182" y="1617"/>
                      <a:pt x="68284" y="1617"/>
                    </a:cubicBezTo>
                    <a:cubicBezTo>
                      <a:pt x="78976" y="1617"/>
                      <a:pt x="96209" y="2026"/>
                      <a:pt x="101749" y="2101"/>
                    </a:cubicBezTo>
                    <a:cubicBezTo>
                      <a:pt x="106170" y="2161"/>
                      <a:pt x="111283" y="2364"/>
                      <a:pt x="116098" y="2364"/>
                    </a:cubicBezTo>
                    <a:cubicBezTo>
                      <a:pt x="118015" y="2364"/>
                      <a:pt x="119885" y="2332"/>
                      <a:pt x="121645" y="2246"/>
                    </a:cubicBezTo>
                    <a:cubicBezTo>
                      <a:pt x="122554" y="2202"/>
                      <a:pt x="123439" y="2182"/>
                      <a:pt x="124308" y="2182"/>
                    </a:cubicBezTo>
                    <a:cubicBezTo>
                      <a:pt x="129892" y="2182"/>
                      <a:pt x="134783" y="2983"/>
                      <a:pt x="140624" y="3224"/>
                    </a:cubicBezTo>
                    <a:cubicBezTo>
                      <a:pt x="141231" y="3248"/>
                      <a:pt x="141864" y="3259"/>
                      <a:pt x="142517" y="3259"/>
                    </a:cubicBezTo>
                    <a:cubicBezTo>
                      <a:pt x="146953" y="3259"/>
                      <a:pt x="152289" y="2757"/>
                      <a:pt x="156415" y="2704"/>
                    </a:cubicBezTo>
                    <a:cubicBezTo>
                      <a:pt x="167823" y="2572"/>
                      <a:pt x="178846" y="2040"/>
                      <a:pt x="190146" y="2040"/>
                    </a:cubicBezTo>
                    <a:lnTo>
                      <a:pt x="190146" y="386"/>
                    </a:lnTo>
                    <a:cubicBezTo>
                      <a:pt x="190070" y="386"/>
                      <a:pt x="189994" y="386"/>
                      <a:pt x="189919" y="386"/>
                    </a:cubicBezTo>
                    <a:cubicBezTo>
                      <a:pt x="178694" y="386"/>
                      <a:pt x="167421" y="1269"/>
                      <a:pt x="156101" y="1401"/>
                    </a:cubicBezTo>
                    <a:cubicBezTo>
                      <a:pt x="153856" y="1423"/>
                      <a:pt x="151609" y="1449"/>
                      <a:pt x="149362" y="1449"/>
                    </a:cubicBezTo>
                    <a:cubicBezTo>
                      <a:pt x="146871" y="1449"/>
                      <a:pt x="144379" y="1418"/>
                      <a:pt x="141891" y="1316"/>
                    </a:cubicBezTo>
                    <a:cubicBezTo>
                      <a:pt x="136270" y="1085"/>
                      <a:pt x="130649" y="502"/>
                      <a:pt x="125028" y="502"/>
                    </a:cubicBezTo>
                    <a:cubicBezTo>
                      <a:pt x="123900" y="502"/>
                      <a:pt x="122773" y="525"/>
                      <a:pt x="121645" y="580"/>
                    </a:cubicBezTo>
                    <a:cubicBezTo>
                      <a:pt x="115939" y="858"/>
                      <a:pt x="109183" y="1301"/>
                      <a:pt x="103316" y="1301"/>
                    </a:cubicBezTo>
                    <a:cubicBezTo>
                      <a:pt x="102827" y="1301"/>
                      <a:pt x="102345" y="1298"/>
                      <a:pt x="101870" y="1292"/>
                    </a:cubicBezTo>
                    <a:cubicBezTo>
                      <a:pt x="95498" y="1206"/>
                      <a:pt x="73632" y="1"/>
                      <a:pt x="64023" y="1"/>
                    </a:cubicBezTo>
                    <a:close/>
                  </a:path>
                </a:pathLst>
              </a:custGeom>
              <a:solidFill>
                <a:srgbClr val="6C4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8"/>
              <p:cNvSpPr/>
              <p:nvPr/>
            </p:nvSpPr>
            <p:spPr>
              <a:xfrm>
                <a:off x="985425" y="3957075"/>
                <a:ext cx="4753650" cy="18105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7242" extrusionOk="0">
                    <a:moveTo>
                      <a:pt x="112072" y="0"/>
                    </a:moveTo>
                    <a:cubicBezTo>
                      <a:pt x="111613" y="0"/>
                      <a:pt x="111154" y="4"/>
                      <a:pt x="110695" y="10"/>
                    </a:cubicBezTo>
                    <a:cubicBezTo>
                      <a:pt x="107267" y="83"/>
                      <a:pt x="103983" y="602"/>
                      <a:pt x="100602" y="976"/>
                    </a:cubicBezTo>
                    <a:cubicBezTo>
                      <a:pt x="98395" y="1217"/>
                      <a:pt x="96184" y="1309"/>
                      <a:pt x="93972" y="1309"/>
                    </a:cubicBezTo>
                    <a:cubicBezTo>
                      <a:pt x="89420" y="1309"/>
                      <a:pt x="84865" y="918"/>
                      <a:pt x="80332" y="626"/>
                    </a:cubicBezTo>
                    <a:cubicBezTo>
                      <a:pt x="77651" y="453"/>
                      <a:pt x="74962" y="319"/>
                      <a:pt x="72271" y="319"/>
                    </a:cubicBezTo>
                    <a:cubicBezTo>
                      <a:pt x="71570" y="319"/>
                      <a:pt x="70868" y="328"/>
                      <a:pt x="70167" y="348"/>
                    </a:cubicBezTo>
                    <a:cubicBezTo>
                      <a:pt x="66702" y="469"/>
                      <a:pt x="63261" y="952"/>
                      <a:pt x="59821" y="1338"/>
                    </a:cubicBezTo>
                    <a:cubicBezTo>
                      <a:pt x="53448" y="2040"/>
                      <a:pt x="47031" y="2610"/>
                      <a:pt x="40602" y="2610"/>
                    </a:cubicBezTo>
                    <a:cubicBezTo>
                      <a:pt x="40284" y="2610"/>
                      <a:pt x="39965" y="2609"/>
                      <a:pt x="39647" y="2606"/>
                    </a:cubicBezTo>
                    <a:cubicBezTo>
                      <a:pt x="36086" y="2582"/>
                      <a:pt x="32536" y="2364"/>
                      <a:pt x="29011" y="1942"/>
                    </a:cubicBezTo>
                    <a:cubicBezTo>
                      <a:pt x="26077" y="1592"/>
                      <a:pt x="23168" y="1121"/>
                      <a:pt x="20234" y="819"/>
                    </a:cubicBezTo>
                    <a:cubicBezTo>
                      <a:pt x="17594" y="549"/>
                      <a:pt x="14899" y="361"/>
                      <a:pt x="12210" y="361"/>
                    </a:cubicBezTo>
                    <a:cubicBezTo>
                      <a:pt x="8885" y="361"/>
                      <a:pt x="5569" y="648"/>
                      <a:pt x="2378" y="1423"/>
                    </a:cubicBezTo>
                    <a:cubicBezTo>
                      <a:pt x="1570" y="1616"/>
                      <a:pt x="773" y="1845"/>
                      <a:pt x="0" y="2111"/>
                    </a:cubicBezTo>
                    <a:lnTo>
                      <a:pt x="0" y="7242"/>
                    </a:lnTo>
                    <a:lnTo>
                      <a:pt x="190146" y="7242"/>
                    </a:lnTo>
                    <a:lnTo>
                      <a:pt x="190146" y="1290"/>
                    </a:lnTo>
                    <a:cubicBezTo>
                      <a:pt x="187925" y="1712"/>
                      <a:pt x="185667" y="1954"/>
                      <a:pt x="183397" y="2002"/>
                    </a:cubicBezTo>
                    <a:cubicBezTo>
                      <a:pt x="183278" y="2004"/>
                      <a:pt x="183158" y="2005"/>
                      <a:pt x="183039" y="2005"/>
                    </a:cubicBezTo>
                    <a:cubicBezTo>
                      <a:pt x="179798" y="2005"/>
                      <a:pt x="176663" y="1390"/>
                      <a:pt x="173437" y="1169"/>
                    </a:cubicBezTo>
                    <a:cubicBezTo>
                      <a:pt x="172579" y="1114"/>
                      <a:pt x="171727" y="1089"/>
                      <a:pt x="170879" y="1089"/>
                    </a:cubicBezTo>
                    <a:cubicBezTo>
                      <a:pt x="168220" y="1089"/>
                      <a:pt x="165598" y="1329"/>
                      <a:pt x="162934" y="1604"/>
                    </a:cubicBezTo>
                    <a:cubicBezTo>
                      <a:pt x="157640" y="2138"/>
                      <a:pt x="152374" y="2590"/>
                      <a:pt x="147079" y="2590"/>
                    </a:cubicBezTo>
                    <a:cubicBezTo>
                      <a:pt x="145309" y="2590"/>
                      <a:pt x="143536" y="2540"/>
                      <a:pt x="141758" y="2425"/>
                    </a:cubicBezTo>
                    <a:cubicBezTo>
                      <a:pt x="134817" y="1966"/>
                      <a:pt x="127947" y="988"/>
                      <a:pt x="121017" y="409"/>
                    </a:cubicBezTo>
                    <a:cubicBezTo>
                      <a:pt x="118035" y="136"/>
                      <a:pt x="115053" y="0"/>
                      <a:pt x="112072" y="0"/>
                    </a:cubicBezTo>
                    <a:close/>
                  </a:path>
                </a:pathLst>
              </a:custGeom>
              <a:solidFill>
                <a:srgbClr val="4925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8"/>
              <p:cNvSpPr/>
              <p:nvPr/>
            </p:nvSpPr>
            <p:spPr>
              <a:xfrm>
                <a:off x="985425" y="3637025"/>
                <a:ext cx="4753650" cy="29000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11600" extrusionOk="0">
                    <a:moveTo>
                      <a:pt x="43994" y="0"/>
                    </a:moveTo>
                    <a:cubicBezTo>
                      <a:pt x="41806" y="0"/>
                      <a:pt x="39620" y="80"/>
                      <a:pt x="37438" y="244"/>
                    </a:cubicBezTo>
                    <a:cubicBezTo>
                      <a:pt x="33707" y="498"/>
                      <a:pt x="29989" y="957"/>
                      <a:pt x="26307" y="1536"/>
                    </a:cubicBezTo>
                    <a:cubicBezTo>
                      <a:pt x="23023" y="2055"/>
                      <a:pt x="19775" y="2780"/>
                      <a:pt x="16467" y="3057"/>
                    </a:cubicBezTo>
                    <a:cubicBezTo>
                      <a:pt x="15181" y="3167"/>
                      <a:pt x="13883" y="3225"/>
                      <a:pt x="12584" y="3225"/>
                    </a:cubicBezTo>
                    <a:cubicBezTo>
                      <a:pt x="8298" y="3225"/>
                      <a:pt x="3993" y="2588"/>
                      <a:pt x="0" y="1041"/>
                    </a:cubicBezTo>
                    <a:lnTo>
                      <a:pt x="0" y="11001"/>
                    </a:lnTo>
                    <a:cubicBezTo>
                      <a:pt x="785" y="10687"/>
                      <a:pt x="1570" y="10410"/>
                      <a:pt x="2378" y="10180"/>
                    </a:cubicBezTo>
                    <a:cubicBezTo>
                      <a:pt x="5574" y="9258"/>
                      <a:pt x="8895" y="8916"/>
                      <a:pt x="12226" y="8916"/>
                    </a:cubicBezTo>
                    <a:cubicBezTo>
                      <a:pt x="14910" y="8916"/>
                      <a:pt x="17600" y="9138"/>
                      <a:pt x="20234" y="9456"/>
                    </a:cubicBezTo>
                    <a:cubicBezTo>
                      <a:pt x="23168" y="9818"/>
                      <a:pt x="26077" y="10385"/>
                      <a:pt x="29011" y="10808"/>
                    </a:cubicBezTo>
                    <a:cubicBezTo>
                      <a:pt x="32536" y="11303"/>
                      <a:pt x="36086" y="11569"/>
                      <a:pt x="39647" y="11593"/>
                    </a:cubicBezTo>
                    <a:cubicBezTo>
                      <a:pt x="40013" y="11597"/>
                      <a:pt x="40378" y="11600"/>
                      <a:pt x="40744" y="11600"/>
                    </a:cubicBezTo>
                    <a:cubicBezTo>
                      <a:pt x="47126" y="11600"/>
                      <a:pt x="53495" y="10917"/>
                      <a:pt x="59821" y="10084"/>
                    </a:cubicBezTo>
                    <a:cubicBezTo>
                      <a:pt x="63261" y="9637"/>
                      <a:pt x="66702" y="9057"/>
                      <a:pt x="70167" y="8925"/>
                    </a:cubicBezTo>
                    <a:cubicBezTo>
                      <a:pt x="70927" y="8895"/>
                      <a:pt x="71688" y="8882"/>
                      <a:pt x="72448" y="8882"/>
                    </a:cubicBezTo>
                    <a:cubicBezTo>
                      <a:pt x="75080" y="8882"/>
                      <a:pt x="77710" y="9042"/>
                      <a:pt x="80332" y="9239"/>
                    </a:cubicBezTo>
                    <a:cubicBezTo>
                      <a:pt x="84872" y="9588"/>
                      <a:pt x="89433" y="10059"/>
                      <a:pt x="93990" y="10059"/>
                    </a:cubicBezTo>
                    <a:cubicBezTo>
                      <a:pt x="96196" y="10059"/>
                      <a:pt x="98401" y="9949"/>
                      <a:pt x="100602" y="9661"/>
                    </a:cubicBezTo>
                    <a:cubicBezTo>
                      <a:pt x="103983" y="9214"/>
                      <a:pt x="107267" y="8599"/>
                      <a:pt x="110695" y="8514"/>
                    </a:cubicBezTo>
                    <a:cubicBezTo>
                      <a:pt x="111157" y="8504"/>
                      <a:pt x="111620" y="8500"/>
                      <a:pt x="112084" y="8500"/>
                    </a:cubicBezTo>
                    <a:cubicBezTo>
                      <a:pt x="115051" y="8500"/>
                      <a:pt x="118052" y="8693"/>
                      <a:pt x="121017" y="8985"/>
                    </a:cubicBezTo>
                    <a:cubicBezTo>
                      <a:pt x="127947" y="9673"/>
                      <a:pt x="134805" y="10844"/>
                      <a:pt x="141758" y="11388"/>
                    </a:cubicBezTo>
                    <a:cubicBezTo>
                      <a:pt x="143544" y="11524"/>
                      <a:pt x="145325" y="11584"/>
                      <a:pt x="147102" y="11584"/>
                    </a:cubicBezTo>
                    <a:cubicBezTo>
                      <a:pt x="152390" y="11584"/>
                      <a:pt x="157648" y="11051"/>
                      <a:pt x="162934" y="10410"/>
                    </a:cubicBezTo>
                    <a:cubicBezTo>
                      <a:pt x="165590" y="10090"/>
                      <a:pt x="168205" y="9805"/>
                      <a:pt x="170857" y="9805"/>
                    </a:cubicBezTo>
                    <a:cubicBezTo>
                      <a:pt x="171712" y="9805"/>
                      <a:pt x="172572" y="9835"/>
                      <a:pt x="173437" y="9903"/>
                    </a:cubicBezTo>
                    <a:cubicBezTo>
                      <a:pt x="176681" y="10160"/>
                      <a:pt x="179833" y="10895"/>
                      <a:pt x="183093" y="10895"/>
                    </a:cubicBezTo>
                    <a:cubicBezTo>
                      <a:pt x="183194" y="10895"/>
                      <a:pt x="183296" y="10894"/>
                      <a:pt x="183397" y="10893"/>
                    </a:cubicBezTo>
                    <a:cubicBezTo>
                      <a:pt x="185667" y="10832"/>
                      <a:pt x="187937" y="10542"/>
                      <a:pt x="190146" y="10035"/>
                    </a:cubicBezTo>
                    <a:lnTo>
                      <a:pt x="190146" y="1814"/>
                    </a:lnTo>
                    <a:cubicBezTo>
                      <a:pt x="187623" y="2454"/>
                      <a:pt x="185015" y="2840"/>
                      <a:pt x="182516" y="3154"/>
                    </a:cubicBezTo>
                    <a:cubicBezTo>
                      <a:pt x="180861" y="3359"/>
                      <a:pt x="179196" y="3463"/>
                      <a:pt x="177530" y="3463"/>
                    </a:cubicBezTo>
                    <a:cubicBezTo>
                      <a:pt x="176156" y="3463"/>
                      <a:pt x="174782" y="3392"/>
                      <a:pt x="173413" y="3250"/>
                    </a:cubicBezTo>
                    <a:cubicBezTo>
                      <a:pt x="170238" y="2925"/>
                      <a:pt x="167082" y="2610"/>
                      <a:pt x="163893" y="2610"/>
                    </a:cubicBezTo>
                    <a:cubicBezTo>
                      <a:pt x="163529" y="2610"/>
                      <a:pt x="163166" y="2614"/>
                      <a:pt x="162801" y="2623"/>
                    </a:cubicBezTo>
                    <a:cubicBezTo>
                      <a:pt x="155570" y="2816"/>
                      <a:pt x="148447" y="4228"/>
                      <a:pt x="141227" y="4639"/>
                    </a:cubicBezTo>
                    <a:cubicBezTo>
                      <a:pt x="140190" y="4699"/>
                      <a:pt x="139157" y="4727"/>
                      <a:pt x="138128" y="4727"/>
                    </a:cubicBezTo>
                    <a:cubicBezTo>
                      <a:pt x="132556" y="4727"/>
                      <a:pt x="127088" y="3900"/>
                      <a:pt x="121585" y="2840"/>
                    </a:cubicBezTo>
                    <a:cubicBezTo>
                      <a:pt x="115132" y="1595"/>
                      <a:pt x="108631" y="172"/>
                      <a:pt x="102000" y="172"/>
                    </a:cubicBezTo>
                    <a:cubicBezTo>
                      <a:pt x="101945" y="172"/>
                      <a:pt x="101889" y="172"/>
                      <a:pt x="101834" y="172"/>
                    </a:cubicBezTo>
                    <a:cubicBezTo>
                      <a:pt x="98260" y="172"/>
                      <a:pt x="94783" y="703"/>
                      <a:pt x="91294" y="1464"/>
                    </a:cubicBezTo>
                    <a:cubicBezTo>
                      <a:pt x="88011" y="2176"/>
                      <a:pt x="84727" y="2973"/>
                      <a:pt x="81370" y="3311"/>
                    </a:cubicBezTo>
                    <a:cubicBezTo>
                      <a:pt x="80471" y="3400"/>
                      <a:pt x="79574" y="3437"/>
                      <a:pt x="78679" y="3437"/>
                    </a:cubicBezTo>
                    <a:cubicBezTo>
                      <a:pt x="75923" y="3437"/>
                      <a:pt x="73185" y="3083"/>
                      <a:pt x="70433" y="2792"/>
                    </a:cubicBezTo>
                    <a:cubicBezTo>
                      <a:pt x="66907" y="2430"/>
                      <a:pt x="63394" y="2019"/>
                      <a:pt x="59881" y="1500"/>
                    </a:cubicBezTo>
                    <a:cubicBezTo>
                      <a:pt x="56090" y="945"/>
                      <a:pt x="52336" y="317"/>
                      <a:pt x="48508" y="112"/>
                    </a:cubicBezTo>
                    <a:cubicBezTo>
                      <a:pt x="47003" y="38"/>
                      <a:pt x="45498" y="0"/>
                      <a:pt x="43994" y="0"/>
                    </a:cubicBezTo>
                    <a:close/>
                  </a:path>
                </a:pathLst>
              </a:custGeom>
              <a:solidFill>
                <a:srgbClr val="4925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8" name="Google Shape;408;p28"/>
          <p:cNvGrpSpPr/>
          <p:nvPr/>
        </p:nvGrpSpPr>
        <p:grpSpPr>
          <a:xfrm>
            <a:off x="6073350" y="-378350"/>
            <a:ext cx="4271788" cy="2311566"/>
            <a:chOff x="6073350" y="-378350"/>
            <a:chExt cx="4271788" cy="2311566"/>
          </a:xfrm>
        </p:grpSpPr>
        <p:sp>
          <p:nvSpPr>
            <p:cNvPr id="409" name="Google Shape;409;p28"/>
            <p:cNvSpPr/>
            <p:nvPr/>
          </p:nvSpPr>
          <p:spPr>
            <a:xfrm>
              <a:off x="6073350" y="-378350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8"/>
            <p:cNvSpPr/>
            <p:nvPr/>
          </p:nvSpPr>
          <p:spPr>
            <a:xfrm>
              <a:off x="8218825" y="1203025"/>
              <a:ext cx="2126313" cy="730191"/>
            </a:xfrm>
            <a:custGeom>
              <a:avLst/>
              <a:gdLst/>
              <a:ahLst/>
              <a:cxnLst/>
              <a:rect l="l" t="t" r="r" b="b"/>
              <a:pathLst>
                <a:path w="51950" h="17840" extrusionOk="0">
                  <a:moveTo>
                    <a:pt x="15788" y="0"/>
                  </a:moveTo>
                  <a:cubicBezTo>
                    <a:pt x="15692" y="0"/>
                    <a:pt x="15597" y="4"/>
                    <a:pt x="15501" y="11"/>
                  </a:cubicBezTo>
                  <a:cubicBezTo>
                    <a:pt x="13328" y="193"/>
                    <a:pt x="11493" y="2305"/>
                    <a:pt x="11614" y="4502"/>
                  </a:cubicBezTo>
                  <a:cubicBezTo>
                    <a:pt x="11091" y="3570"/>
                    <a:pt x="10026" y="3014"/>
                    <a:pt x="8970" y="3014"/>
                  </a:cubicBezTo>
                  <a:cubicBezTo>
                    <a:pt x="8564" y="3014"/>
                    <a:pt x="8159" y="3097"/>
                    <a:pt x="7787" y="3271"/>
                  </a:cubicBezTo>
                  <a:cubicBezTo>
                    <a:pt x="7654" y="3331"/>
                    <a:pt x="7521" y="3416"/>
                    <a:pt x="7401" y="3500"/>
                  </a:cubicBezTo>
                  <a:cubicBezTo>
                    <a:pt x="7099" y="3706"/>
                    <a:pt x="6845" y="3983"/>
                    <a:pt x="6652" y="4285"/>
                  </a:cubicBezTo>
                  <a:cubicBezTo>
                    <a:pt x="6257" y="4171"/>
                    <a:pt x="5800" y="4108"/>
                    <a:pt x="5324" y="4108"/>
                  </a:cubicBezTo>
                  <a:cubicBezTo>
                    <a:pt x="3778" y="4108"/>
                    <a:pt x="2018" y="4777"/>
                    <a:pt x="1437" y="6567"/>
                  </a:cubicBezTo>
                  <a:cubicBezTo>
                    <a:pt x="1292" y="7002"/>
                    <a:pt x="1231" y="7460"/>
                    <a:pt x="1268" y="7919"/>
                  </a:cubicBezTo>
                  <a:cubicBezTo>
                    <a:pt x="1280" y="8088"/>
                    <a:pt x="1304" y="8257"/>
                    <a:pt x="1352" y="8426"/>
                  </a:cubicBezTo>
                  <a:cubicBezTo>
                    <a:pt x="906" y="8438"/>
                    <a:pt x="495" y="8692"/>
                    <a:pt x="278" y="9090"/>
                  </a:cubicBezTo>
                  <a:cubicBezTo>
                    <a:pt x="48" y="9549"/>
                    <a:pt x="0" y="10080"/>
                    <a:pt x="145" y="10575"/>
                  </a:cubicBezTo>
                  <a:cubicBezTo>
                    <a:pt x="511" y="12030"/>
                    <a:pt x="1808" y="12951"/>
                    <a:pt x="3181" y="12951"/>
                  </a:cubicBezTo>
                  <a:cubicBezTo>
                    <a:pt x="3665" y="12951"/>
                    <a:pt x="4158" y="12837"/>
                    <a:pt x="4624" y="12591"/>
                  </a:cubicBezTo>
                  <a:cubicBezTo>
                    <a:pt x="5276" y="13738"/>
                    <a:pt x="6531" y="14462"/>
                    <a:pt x="7835" y="14619"/>
                  </a:cubicBezTo>
                  <a:cubicBezTo>
                    <a:pt x="8051" y="14647"/>
                    <a:pt x="8267" y="14661"/>
                    <a:pt x="8483" y="14661"/>
                  </a:cubicBezTo>
                  <a:cubicBezTo>
                    <a:pt x="9573" y="14661"/>
                    <a:pt x="10655" y="14319"/>
                    <a:pt x="11602" y="13774"/>
                  </a:cubicBezTo>
                  <a:lnTo>
                    <a:pt x="11602" y="13774"/>
                  </a:lnTo>
                  <a:cubicBezTo>
                    <a:pt x="10950" y="15597"/>
                    <a:pt x="12773" y="17022"/>
                    <a:pt x="13534" y="17360"/>
                  </a:cubicBezTo>
                  <a:cubicBezTo>
                    <a:pt x="14250" y="17678"/>
                    <a:pt x="15062" y="17840"/>
                    <a:pt x="15893" y="17840"/>
                  </a:cubicBezTo>
                  <a:cubicBezTo>
                    <a:pt x="17809" y="17840"/>
                    <a:pt x="19824" y="16980"/>
                    <a:pt x="20995" y="15187"/>
                  </a:cubicBezTo>
                  <a:cubicBezTo>
                    <a:pt x="20995" y="15187"/>
                    <a:pt x="21706" y="16132"/>
                    <a:pt x="22856" y="16132"/>
                  </a:cubicBezTo>
                  <a:cubicBezTo>
                    <a:pt x="22987" y="16132"/>
                    <a:pt x="23123" y="16119"/>
                    <a:pt x="23264" y="16092"/>
                  </a:cubicBezTo>
                  <a:cubicBezTo>
                    <a:pt x="24303" y="15899"/>
                    <a:pt x="24725" y="15259"/>
                    <a:pt x="24906" y="14813"/>
                  </a:cubicBezTo>
                  <a:cubicBezTo>
                    <a:pt x="25800" y="15748"/>
                    <a:pt x="27032" y="16272"/>
                    <a:pt x="28317" y="16272"/>
                  </a:cubicBezTo>
                  <a:cubicBezTo>
                    <a:pt x="28507" y="16272"/>
                    <a:pt x="28698" y="16261"/>
                    <a:pt x="28890" y="16237"/>
                  </a:cubicBezTo>
                  <a:cubicBezTo>
                    <a:pt x="30761" y="16044"/>
                    <a:pt x="31788" y="15187"/>
                    <a:pt x="32343" y="14161"/>
                  </a:cubicBezTo>
                  <a:cubicBezTo>
                    <a:pt x="32774" y="14341"/>
                    <a:pt x="33189" y="14419"/>
                    <a:pt x="33540" y="14419"/>
                  </a:cubicBezTo>
                  <a:cubicBezTo>
                    <a:pt x="33730" y="14419"/>
                    <a:pt x="33901" y="14396"/>
                    <a:pt x="34045" y="14354"/>
                  </a:cubicBezTo>
                  <a:cubicBezTo>
                    <a:pt x="35953" y="13774"/>
                    <a:pt x="35856" y="12265"/>
                    <a:pt x="35615" y="11891"/>
                  </a:cubicBezTo>
                  <a:lnTo>
                    <a:pt x="35615" y="11891"/>
                  </a:lnTo>
                  <a:cubicBezTo>
                    <a:pt x="35769" y="11959"/>
                    <a:pt x="35935" y="11991"/>
                    <a:pt x="36104" y="11991"/>
                  </a:cubicBezTo>
                  <a:cubicBezTo>
                    <a:pt x="36174" y="11991"/>
                    <a:pt x="36245" y="11986"/>
                    <a:pt x="36315" y="11976"/>
                  </a:cubicBezTo>
                  <a:cubicBezTo>
                    <a:pt x="36641" y="11927"/>
                    <a:pt x="37039" y="11746"/>
                    <a:pt x="37474" y="11287"/>
                  </a:cubicBezTo>
                  <a:lnTo>
                    <a:pt x="37631" y="11348"/>
                  </a:lnTo>
                  <a:cubicBezTo>
                    <a:pt x="38348" y="11600"/>
                    <a:pt x="39103" y="11735"/>
                    <a:pt x="39860" y="11735"/>
                  </a:cubicBezTo>
                  <a:cubicBezTo>
                    <a:pt x="40047" y="11735"/>
                    <a:pt x="40233" y="11727"/>
                    <a:pt x="40420" y="11710"/>
                  </a:cubicBezTo>
                  <a:cubicBezTo>
                    <a:pt x="42025" y="11577"/>
                    <a:pt x="43269" y="10841"/>
                    <a:pt x="44090" y="10285"/>
                  </a:cubicBezTo>
                  <a:cubicBezTo>
                    <a:pt x="45164" y="10225"/>
                    <a:pt x="46166" y="10165"/>
                    <a:pt x="47156" y="10032"/>
                  </a:cubicBezTo>
                  <a:cubicBezTo>
                    <a:pt x="47410" y="9996"/>
                    <a:pt x="47663" y="9959"/>
                    <a:pt x="47917" y="9923"/>
                  </a:cubicBezTo>
                  <a:cubicBezTo>
                    <a:pt x="48943" y="9742"/>
                    <a:pt x="49969" y="9476"/>
                    <a:pt x="50947" y="9126"/>
                  </a:cubicBezTo>
                  <a:cubicBezTo>
                    <a:pt x="51128" y="9054"/>
                    <a:pt x="51309" y="8994"/>
                    <a:pt x="51490" y="8921"/>
                  </a:cubicBezTo>
                  <a:cubicBezTo>
                    <a:pt x="51937" y="8752"/>
                    <a:pt x="51949" y="8523"/>
                    <a:pt x="51647" y="8305"/>
                  </a:cubicBezTo>
                  <a:cubicBezTo>
                    <a:pt x="51101" y="7925"/>
                    <a:pt x="49573" y="7569"/>
                    <a:pt x="47926" y="7569"/>
                  </a:cubicBezTo>
                  <a:cubicBezTo>
                    <a:pt x="47899" y="7569"/>
                    <a:pt x="47872" y="7569"/>
                    <a:pt x="47844" y="7569"/>
                  </a:cubicBezTo>
                  <a:cubicBezTo>
                    <a:pt x="46444" y="7569"/>
                    <a:pt x="43740" y="8317"/>
                    <a:pt x="43740" y="8317"/>
                  </a:cubicBezTo>
                  <a:cubicBezTo>
                    <a:pt x="43177" y="7816"/>
                    <a:pt x="41789" y="7350"/>
                    <a:pt x="40267" y="7350"/>
                  </a:cubicBezTo>
                  <a:cubicBezTo>
                    <a:pt x="39112" y="7350"/>
                    <a:pt x="37880" y="7618"/>
                    <a:pt x="36870" y="8342"/>
                  </a:cubicBezTo>
                  <a:cubicBezTo>
                    <a:pt x="36454" y="7174"/>
                    <a:pt x="35206" y="6467"/>
                    <a:pt x="33994" y="6467"/>
                  </a:cubicBezTo>
                  <a:cubicBezTo>
                    <a:pt x="33376" y="6467"/>
                    <a:pt x="32767" y="6651"/>
                    <a:pt x="32283" y="7050"/>
                  </a:cubicBezTo>
                  <a:cubicBezTo>
                    <a:pt x="32790" y="4563"/>
                    <a:pt x="30882" y="1859"/>
                    <a:pt x="28395" y="1508"/>
                  </a:cubicBezTo>
                  <a:cubicBezTo>
                    <a:pt x="28210" y="1483"/>
                    <a:pt x="28025" y="1470"/>
                    <a:pt x="27840" y="1470"/>
                  </a:cubicBezTo>
                  <a:cubicBezTo>
                    <a:pt x="25532" y="1470"/>
                    <a:pt x="23335" y="3434"/>
                    <a:pt x="23168" y="5770"/>
                  </a:cubicBezTo>
                  <a:cubicBezTo>
                    <a:pt x="23243" y="4585"/>
                    <a:pt x="22084" y="3601"/>
                    <a:pt x="20957" y="3601"/>
                  </a:cubicBezTo>
                  <a:cubicBezTo>
                    <a:pt x="20649" y="3601"/>
                    <a:pt x="20343" y="3675"/>
                    <a:pt x="20065" y="3838"/>
                  </a:cubicBezTo>
                  <a:cubicBezTo>
                    <a:pt x="19846" y="1737"/>
                    <a:pt x="17871" y="0"/>
                    <a:pt x="157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1"/>
          <p:cNvSpPr txBox="1">
            <a:spLocks noGrp="1"/>
          </p:cNvSpPr>
          <p:nvPr>
            <p:ph type="title"/>
          </p:nvPr>
        </p:nvSpPr>
        <p:spPr>
          <a:xfrm>
            <a:off x="2347950" y="539502"/>
            <a:ext cx="4448100" cy="12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39" name="Google Shape;439;p31"/>
          <p:cNvSpPr txBox="1">
            <a:spLocks noGrp="1"/>
          </p:cNvSpPr>
          <p:nvPr>
            <p:ph type="subTitle" idx="1"/>
          </p:nvPr>
        </p:nvSpPr>
        <p:spPr>
          <a:xfrm>
            <a:off x="2347900" y="167317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0" name="Google Shape;440;p31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CREDITS:</a:t>
            </a: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endParaRPr sz="1200" b="1" u="sng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grpSp>
        <p:nvGrpSpPr>
          <p:cNvPr id="441" name="Google Shape;441;p31"/>
          <p:cNvGrpSpPr/>
          <p:nvPr/>
        </p:nvGrpSpPr>
        <p:grpSpPr>
          <a:xfrm>
            <a:off x="-561350" y="-317275"/>
            <a:ext cx="10266600" cy="5461268"/>
            <a:chOff x="-561350" y="-317275"/>
            <a:chExt cx="10266600" cy="5461268"/>
          </a:xfrm>
        </p:grpSpPr>
        <p:grpSp>
          <p:nvGrpSpPr>
            <p:cNvPr id="442" name="Google Shape;442;p31"/>
            <p:cNvGrpSpPr/>
            <p:nvPr/>
          </p:nvGrpSpPr>
          <p:grpSpPr>
            <a:xfrm>
              <a:off x="0" y="4682301"/>
              <a:ext cx="9144145" cy="461692"/>
              <a:chOff x="0" y="4682301"/>
              <a:chExt cx="9144145" cy="461692"/>
            </a:xfrm>
          </p:grpSpPr>
          <p:sp>
            <p:nvSpPr>
              <p:cNvPr id="443" name="Google Shape;443;p31"/>
              <p:cNvSpPr/>
              <p:nvPr/>
            </p:nvSpPr>
            <p:spPr>
              <a:xfrm>
                <a:off x="0" y="4682301"/>
                <a:ext cx="9143949" cy="461692"/>
              </a:xfrm>
              <a:custGeom>
                <a:avLst/>
                <a:gdLst/>
                <a:ahLst/>
                <a:cxnLst/>
                <a:rect l="l" t="t" r="r" b="b"/>
                <a:pathLst>
                  <a:path w="190014" h="15056" extrusionOk="0">
                    <a:moveTo>
                      <a:pt x="102510" y="2379"/>
                    </a:moveTo>
                    <a:lnTo>
                      <a:pt x="102510" y="2379"/>
                    </a:lnTo>
                    <a:cubicBezTo>
                      <a:pt x="102506" y="2408"/>
                      <a:pt x="102503" y="2437"/>
                      <a:pt x="102499" y="2467"/>
                    </a:cubicBezTo>
                    <a:lnTo>
                      <a:pt x="102499" y="2467"/>
                    </a:lnTo>
                    <a:cubicBezTo>
                      <a:pt x="102503" y="2438"/>
                      <a:pt x="102507" y="2408"/>
                      <a:pt x="102510" y="2379"/>
                    </a:cubicBezTo>
                    <a:close/>
                    <a:moveTo>
                      <a:pt x="184037" y="2548"/>
                    </a:moveTo>
                    <a:lnTo>
                      <a:pt x="184031" y="2602"/>
                    </a:lnTo>
                    <a:lnTo>
                      <a:pt x="184031" y="2602"/>
                    </a:lnTo>
                    <a:cubicBezTo>
                      <a:pt x="184034" y="2584"/>
                      <a:pt x="184035" y="2566"/>
                      <a:pt x="184037" y="2548"/>
                    </a:cubicBezTo>
                    <a:close/>
                    <a:moveTo>
                      <a:pt x="79692" y="3320"/>
                    </a:moveTo>
                    <a:lnTo>
                      <a:pt x="79691" y="3324"/>
                    </a:lnTo>
                    <a:lnTo>
                      <a:pt x="79695" y="3329"/>
                    </a:lnTo>
                    <a:lnTo>
                      <a:pt x="79695" y="3329"/>
                    </a:lnTo>
                    <a:cubicBezTo>
                      <a:pt x="79694" y="3326"/>
                      <a:pt x="79693" y="3323"/>
                      <a:pt x="79692" y="3320"/>
                    </a:cubicBezTo>
                    <a:close/>
                    <a:moveTo>
                      <a:pt x="107292" y="3868"/>
                    </a:moveTo>
                    <a:cubicBezTo>
                      <a:pt x="107352" y="4048"/>
                      <a:pt x="107400" y="4239"/>
                      <a:pt x="107435" y="4431"/>
                    </a:cubicBezTo>
                    <a:lnTo>
                      <a:pt x="107122" y="4697"/>
                    </a:lnTo>
                    <a:lnTo>
                      <a:pt x="107292" y="3868"/>
                    </a:lnTo>
                    <a:close/>
                    <a:moveTo>
                      <a:pt x="326" y="0"/>
                    </a:moveTo>
                    <a:cubicBezTo>
                      <a:pt x="302" y="1087"/>
                      <a:pt x="193" y="2161"/>
                      <a:pt x="0" y="3224"/>
                    </a:cubicBezTo>
                    <a:lnTo>
                      <a:pt x="0" y="15055"/>
                    </a:lnTo>
                    <a:lnTo>
                      <a:pt x="190013" y="15055"/>
                    </a:lnTo>
                    <a:lnTo>
                      <a:pt x="190013" y="6411"/>
                    </a:lnTo>
                    <a:lnTo>
                      <a:pt x="189591" y="6411"/>
                    </a:lnTo>
                    <a:cubicBezTo>
                      <a:pt x="189240" y="5518"/>
                      <a:pt x="189349" y="4516"/>
                      <a:pt x="189880" y="3719"/>
                    </a:cubicBezTo>
                    <a:lnTo>
                      <a:pt x="189880" y="3719"/>
                    </a:lnTo>
                    <a:lnTo>
                      <a:pt x="188673" y="4781"/>
                    </a:lnTo>
                    <a:lnTo>
                      <a:pt x="188987" y="3067"/>
                    </a:lnTo>
                    <a:lnTo>
                      <a:pt x="188987" y="3067"/>
                    </a:lnTo>
                    <a:cubicBezTo>
                      <a:pt x="188468" y="3731"/>
                      <a:pt x="187864" y="4322"/>
                      <a:pt x="187176" y="4817"/>
                    </a:cubicBezTo>
                    <a:cubicBezTo>
                      <a:pt x="187140" y="4383"/>
                      <a:pt x="187236" y="3948"/>
                      <a:pt x="187454" y="3562"/>
                    </a:cubicBezTo>
                    <a:lnTo>
                      <a:pt x="187454" y="3562"/>
                    </a:lnTo>
                    <a:cubicBezTo>
                      <a:pt x="186741" y="4359"/>
                      <a:pt x="185896" y="5035"/>
                      <a:pt x="184955" y="5542"/>
                    </a:cubicBezTo>
                    <a:cubicBezTo>
                      <a:pt x="185124" y="4660"/>
                      <a:pt x="185293" y="3779"/>
                      <a:pt x="185462" y="2898"/>
                    </a:cubicBezTo>
                    <a:lnTo>
                      <a:pt x="185462" y="2898"/>
                    </a:lnTo>
                    <a:cubicBezTo>
                      <a:pt x="185124" y="3827"/>
                      <a:pt x="184532" y="4636"/>
                      <a:pt x="183759" y="5240"/>
                    </a:cubicBezTo>
                    <a:lnTo>
                      <a:pt x="184031" y="2602"/>
                    </a:lnTo>
                    <a:lnTo>
                      <a:pt x="184031" y="2602"/>
                    </a:lnTo>
                    <a:cubicBezTo>
                      <a:pt x="183916" y="3617"/>
                      <a:pt x="183235" y="4498"/>
                      <a:pt x="182262" y="4854"/>
                    </a:cubicBezTo>
                    <a:lnTo>
                      <a:pt x="182190" y="2234"/>
                    </a:lnTo>
                    <a:cubicBezTo>
                      <a:pt x="181779" y="3163"/>
                      <a:pt x="181236" y="4045"/>
                      <a:pt x="180596" y="4830"/>
                    </a:cubicBezTo>
                    <a:cubicBezTo>
                      <a:pt x="180548" y="4021"/>
                      <a:pt x="180488" y="3212"/>
                      <a:pt x="180439" y="2403"/>
                    </a:cubicBezTo>
                    <a:cubicBezTo>
                      <a:pt x="179872" y="3151"/>
                      <a:pt x="179413" y="3972"/>
                      <a:pt x="179063" y="4842"/>
                    </a:cubicBezTo>
                    <a:lnTo>
                      <a:pt x="179063" y="3707"/>
                    </a:lnTo>
                    <a:lnTo>
                      <a:pt x="178496" y="4914"/>
                    </a:lnTo>
                    <a:cubicBezTo>
                      <a:pt x="178315" y="4467"/>
                      <a:pt x="178230" y="3972"/>
                      <a:pt x="178266" y="3489"/>
                    </a:cubicBezTo>
                    <a:lnTo>
                      <a:pt x="178266" y="3489"/>
                    </a:lnTo>
                    <a:cubicBezTo>
                      <a:pt x="178146" y="3695"/>
                      <a:pt x="178025" y="3900"/>
                      <a:pt x="177892" y="4093"/>
                    </a:cubicBezTo>
                    <a:cubicBezTo>
                      <a:pt x="177832" y="3272"/>
                      <a:pt x="177759" y="2439"/>
                      <a:pt x="177699" y="1606"/>
                    </a:cubicBezTo>
                    <a:lnTo>
                      <a:pt x="177699" y="1606"/>
                    </a:lnTo>
                    <a:cubicBezTo>
                      <a:pt x="177747" y="2729"/>
                      <a:pt x="177590" y="3864"/>
                      <a:pt x="177240" y="4926"/>
                    </a:cubicBezTo>
                    <a:cubicBezTo>
                      <a:pt x="177156" y="5011"/>
                      <a:pt x="177083" y="5095"/>
                      <a:pt x="176999" y="5180"/>
                    </a:cubicBezTo>
                    <a:cubicBezTo>
                      <a:pt x="176793" y="3948"/>
                      <a:pt x="176685" y="2705"/>
                      <a:pt x="176673" y="1461"/>
                    </a:cubicBezTo>
                    <a:lnTo>
                      <a:pt x="176129" y="5204"/>
                    </a:lnTo>
                    <a:cubicBezTo>
                      <a:pt x="175912" y="4588"/>
                      <a:pt x="175852" y="3924"/>
                      <a:pt x="175924" y="3272"/>
                    </a:cubicBezTo>
                    <a:lnTo>
                      <a:pt x="175924" y="3272"/>
                    </a:lnTo>
                    <a:cubicBezTo>
                      <a:pt x="175828" y="3586"/>
                      <a:pt x="175707" y="3888"/>
                      <a:pt x="175562" y="4178"/>
                    </a:cubicBezTo>
                    <a:cubicBezTo>
                      <a:pt x="175248" y="3176"/>
                      <a:pt x="174934" y="2161"/>
                      <a:pt x="174620" y="1147"/>
                    </a:cubicBezTo>
                    <a:lnTo>
                      <a:pt x="174620" y="1147"/>
                    </a:lnTo>
                    <a:cubicBezTo>
                      <a:pt x="174620" y="2427"/>
                      <a:pt x="174632" y="3719"/>
                      <a:pt x="174632" y="4999"/>
                    </a:cubicBezTo>
                    <a:cubicBezTo>
                      <a:pt x="174572" y="4793"/>
                      <a:pt x="174500" y="4576"/>
                      <a:pt x="174439" y="4371"/>
                    </a:cubicBezTo>
                    <a:cubicBezTo>
                      <a:pt x="174379" y="3924"/>
                      <a:pt x="174355" y="3477"/>
                      <a:pt x="174379" y="3031"/>
                    </a:cubicBezTo>
                    <a:lnTo>
                      <a:pt x="174379" y="3031"/>
                    </a:lnTo>
                    <a:cubicBezTo>
                      <a:pt x="174331" y="3260"/>
                      <a:pt x="174270" y="3477"/>
                      <a:pt x="174198" y="3695"/>
                    </a:cubicBezTo>
                    <a:cubicBezTo>
                      <a:pt x="173884" y="2862"/>
                      <a:pt x="173522" y="2041"/>
                      <a:pt x="173099" y="1256"/>
                    </a:cubicBezTo>
                    <a:lnTo>
                      <a:pt x="173099" y="1256"/>
                    </a:lnTo>
                    <a:cubicBezTo>
                      <a:pt x="173304" y="2644"/>
                      <a:pt x="173401" y="4057"/>
                      <a:pt x="173377" y="5457"/>
                    </a:cubicBezTo>
                    <a:cubicBezTo>
                      <a:pt x="173329" y="5542"/>
                      <a:pt x="173280" y="5614"/>
                      <a:pt x="173232" y="5699"/>
                    </a:cubicBezTo>
                    <a:cubicBezTo>
                      <a:pt x="173063" y="4769"/>
                      <a:pt x="173003" y="3827"/>
                      <a:pt x="173039" y="2886"/>
                    </a:cubicBezTo>
                    <a:lnTo>
                      <a:pt x="173039" y="2886"/>
                    </a:lnTo>
                    <a:cubicBezTo>
                      <a:pt x="172930" y="3514"/>
                      <a:pt x="172725" y="4117"/>
                      <a:pt x="172435" y="4673"/>
                    </a:cubicBezTo>
                    <a:cubicBezTo>
                      <a:pt x="172109" y="4081"/>
                      <a:pt x="171783" y="3502"/>
                      <a:pt x="171445" y="2922"/>
                    </a:cubicBezTo>
                    <a:cubicBezTo>
                      <a:pt x="171397" y="3139"/>
                      <a:pt x="171349" y="3369"/>
                      <a:pt x="171324" y="3598"/>
                    </a:cubicBezTo>
                    <a:cubicBezTo>
                      <a:pt x="171228" y="3127"/>
                      <a:pt x="171155" y="2656"/>
                      <a:pt x="171119" y="2186"/>
                    </a:cubicBezTo>
                    <a:cubicBezTo>
                      <a:pt x="170926" y="2958"/>
                      <a:pt x="170685" y="3731"/>
                      <a:pt x="170395" y="4479"/>
                    </a:cubicBezTo>
                    <a:lnTo>
                      <a:pt x="170033" y="3755"/>
                    </a:lnTo>
                    <a:cubicBezTo>
                      <a:pt x="170033" y="4359"/>
                      <a:pt x="169984" y="4938"/>
                      <a:pt x="169972" y="5481"/>
                    </a:cubicBezTo>
                    <a:lnTo>
                      <a:pt x="169936" y="5554"/>
                    </a:lnTo>
                    <a:cubicBezTo>
                      <a:pt x="169610" y="4274"/>
                      <a:pt x="169284" y="2994"/>
                      <a:pt x="168946" y="1715"/>
                    </a:cubicBezTo>
                    <a:cubicBezTo>
                      <a:pt x="168825" y="3127"/>
                      <a:pt x="168499" y="4504"/>
                      <a:pt x="168004" y="5832"/>
                    </a:cubicBezTo>
                    <a:cubicBezTo>
                      <a:pt x="167618" y="4793"/>
                      <a:pt x="167232" y="3755"/>
                      <a:pt x="166845" y="2717"/>
                    </a:cubicBezTo>
                    <a:lnTo>
                      <a:pt x="166845" y="2717"/>
                    </a:lnTo>
                    <a:cubicBezTo>
                      <a:pt x="166894" y="3779"/>
                      <a:pt x="166701" y="4854"/>
                      <a:pt x="166290" y="5844"/>
                    </a:cubicBezTo>
                    <a:lnTo>
                      <a:pt x="164793" y="2693"/>
                    </a:lnTo>
                    <a:cubicBezTo>
                      <a:pt x="164721" y="3731"/>
                      <a:pt x="164648" y="4781"/>
                      <a:pt x="164576" y="5819"/>
                    </a:cubicBezTo>
                    <a:lnTo>
                      <a:pt x="162946" y="3043"/>
                    </a:lnTo>
                    <a:lnTo>
                      <a:pt x="162861" y="6121"/>
                    </a:lnTo>
                    <a:lnTo>
                      <a:pt x="162451" y="5566"/>
                    </a:lnTo>
                    <a:cubicBezTo>
                      <a:pt x="162439" y="5264"/>
                      <a:pt x="162391" y="4962"/>
                      <a:pt x="162306" y="4685"/>
                    </a:cubicBezTo>
                    <a:cubicBezTo>
                      <a:pt x="162210" y="4781"/>
                      <a:pt x="162137" y="4902"/>
                      <a:pt x="162041" y="4999"/>
                    </a:cubicBezTo>
                    <a:lnTo>
                      <a:pt x="161690" y="4528"/>
                    </a:lnTo>
                    <a:cubicBezTo>
                      <a:pt x="161654" y="4033"/>
                      <a:pt x="161606" y="3538"/>
                      <a:pt x="161570" y="3055"/>
                    </a:cubicBezTo>
                    <a:lnTo>
                      <a:pt x="160990" y="4009"/>
                    </a:lnTo>
                    <a:cubicBezTo>
                      <a:pt x="161002" y="3924"/>
                      <a:pt x="161014" y="3852"/>
                      <a:pt x="161038" y="3767"/>
                    </a:cubicBezTo>
                    <a:lnTo>
                      <a:pt x="161038" y="3767"/>
                    </a:lnTo>
                    <a:cubicBezTo>
                      <a:pt x="160725" y="4178"/>
                      <a:pt x="160447" y="4612"/>
                      <a:pt x="160205" y="5071"/>
                    </a:cubicBezTo>
                    <a:cubicBezTo>
                      <a:pt x="160121" y="4298"/>
                      <a:pt x="160036" y="3526"/>
                      <a:pt x="159940" y="2741"/>
                    </a:cubicBezTo>
                    <a:cubicBezTo>
                      <a:pt x="159493" y="3489"/>
                      <a:pt x="159010" y="4202"/>
                      <a:pt x="158503" y="4914"/>
                    </a:cubicBezTo>
                    <a:cubicBezTo>
                      <a:pt x="158431" y="4564"/>
                      <a:pt x="158358" y="4226"/>
                      <a:pt x="158286" y="3876"/>
                    </a:cubicBezTo>
                    <a:cubicBezTo>
                      <a:pt x="158286" y="4238"/>
                      <a:pt x="158262" y="4588"/>
                      <a:pt x="158213" y="4950"/>
                    </a:cubicBezTo>
                    <a:cubicBezTo>
                      <a:pt x="157960" y="4274"/>
                      <a:pt x="157803" y="3586"/>
                      <a:pt x="157731" y="2874"/>
                    </a:cubicBezTo>
                    <a:cubicBezTo>
                      <a:pt x="157405" y="3755"/>
                      <a:pt x="156958" y="4588"/>
                      <a:pt x="156390" y="5349"/>
                    </a:cubicBezTo>
                    <a:lnTo>
                      <a:pt x="155642" y="3067"/>
                    </a:lnTo>
                    <a:lnTo>
                      <a:pt x="155642" y="3067"/>
                    </a:lnTo>
                    <a:cubicBezTo>
                      <a:pt x="155666" y="3888"/>
                      <a:pt x="155388" y="4685"/>
                      <a:pt x="154857" y="5312"/>
                    </a:cubicBezTo>
                    <a:cubicBezTo>
                      <a:pt x="154423" y="4528"/>
                      <a:pt x="153988" y="3755"/>
                      <a:pt x="153565" y="2982"/>
                    </a:cubicBezTo>
                    <a:lnTo>
                      <a:pt x="152769" y="5614"/>
                    </a:lnTo>
                    <a:lnTo>
                      <a:pt x="151646" y="3477"/>
                    </a:lnTo>
                    <a:cubicBezTo>
                      <a:pt x="151465" y="4238"/>
                      <a:pt x="151284" y="4986"/>
                      <a:pt x="151103" y="5747"/>
                    </a:cubicBezTo>
                    <a:lnTo>
                      <a:pt x="150064" y="3031"/>
                    </a:lnTo>
                    <a:cubicBezTo>
                      <a:pt x="150052" y="4069"/>
                      <a:pt x="149775" y="5095"/>
                      <a:pt x="149280" y="6013"/>
                    </a:cubicBezTo>
                    <a:lnTo>
                      <a:pt x="148531" y="3369"/>
                    </a:lnTo>
                    <a:cubicBezTo>
                      <a:pt x="148495" y="4105"/>
                      <a:pt x="148290" y="4830"/>
                      <a:pt x="147952" y="5481"/>
                    </a:cubicBezTo>
                    <a:lnTo>
                      <a:pt x="146889" y="2681"/>
                    </a:lnTo>
                    <a:cubicBezTo>
                      <a:pt x="146793" y="3634"/>
                      <a:pt x="146563" y="4564"/>
                      <a:pt x="146213" y="5457"/>
                    </a:cubicBezTo>
                    <a:cubicBezTo>
                      <a:pt x="145585" y="4745"/>
                      <a:pt x="145151" y="3888"/>
                      <a:pt x="144921" y="2970"/>
                    </a:cubicBezTo>
                    <a:cubicBezTo>
                      <a:pt x="144704" y="3803"/>
                      <a:pt x="144487" y="4636"/>
                      <a:pt x="144269" y="5469"/>
                    </a:cubicBezTo>
                    <a:cubicBezTo>
                      <a:pt x="143738" y="4854"/>
                      <a:pt x="143340" y="4129"/>
                      <a:pt x="143135" y="3357"/>
                    </a:cubicBezTo>
                    <a:lnTo>
                      <a:pt x="143110" y="5904"/>
                    </a:lnTo>
                    <a:lnTo>
                      <a:pt x="141577" y="3610"/>
                    </a:lnTo>
                    <a:lnTo>
                      <a:pt x="141239" y="5614"/>
                    </a:lnTo>
                    <a:cubicBezTo>
                      <a:pt x="141106" y="5494"/>
                      <a:pt x="140974" y="5361"/>
                      <a:pt x="140853" y="5216"/>
                    </a:cubicBezTo>
                    <a:cubicBezTo>
                      <a:pt x="140937" y="4431"/>
                      <a:pt x="141082" y="3646"/>
                      <a:pt x="141287" y="2874"/>
                    </a:cubicBezTo>
                    <a:lnTo>
                      <a:pt x="141287" y="2874"/>
                    </a:lnTo>
                    <a:cubicBezTo>
                      <a:pt x="140961" y="3357"/>
                      <a:pt x="140611" y="3827"/>
                      <a:pt x="140213" y="4262"/>
                    </a:cubicBezTo>
                    <a:cubicBezTo>
                      <a:pt x="140104" y="4033"/>
                      <a:pt x="140020" y="3803"/>
                      <a:pt x="139947" y="3562"/>
                    </a:cubicBezTo>
                    <a:lnTo>
                      <a:pt x="139947" y="3562"/>
                    </a:lnTo>
                    <a:cubicBezTo>
                      <a:pt x="140008" y="3840"/>
                      <a:pt x="140056" y="4105"/>
                      <a:pt x="140104" y="4383"/>
                    </a:cubicBezTo>
                    <a:cubicBezTo>
                      <a:pt x="139778" y="4721"/>
                      <a:pt x="139440" y="5047"/>
                      <a:pt x="139090" y="5349"/>
                    </a:cubicBezTo>
                    <a:lnTo>
                      <a:pt x="139235" y="2886"/>
                    </a:lnTo>
                    <a:lnTo>
                      <a:pt x="139235" y="2886"/>
                    </a:lnTo>
                    <a:cubicBezTo>
                      <a:pt x="138849" y="3743"/>
                      <a:pt x="138305" y="4504"/>
                      <a:pt x="137629" y="5143"/>
                    </a:cubicBezTo>
                    <a:cubicBezTo>
                      <a:pt x="137581" y="4274"/>
                      <a:pt x="137545" y="3405"/>
                      <a:pt x="137509" y="2536"/>
                    </a:cubicBezTo>
                    <a:lnTo>
                      <a:pt x="135746" y="5143"/>
                    </a:lnTo>
                    <a:cubicBezTo>
                      <a:pt x="135456" y="4419"/>
                      <a:pt x="135311" y="3646"/>
                      <a:pt x="135324" y="2874"/>
                    </a:cubicBezTo>
                    <a:lnTo>
                      <a:pt x="135324" y="2874"/>
                    </a:lnTo>
                    <a:cubicBezTo>
                      <a:pt x="135010" y="3695"/>
                      <a:pt x="134563" y="4443"/>
                      <a:pt x="134008" y="5119"/>
                    </a:cubicBezTo>
                    <a:cubicBezTo>
                      <a:pt x="133899" y="4479"/>
                      <a:pt x="133802" y="3840"/>
                      <a:pt x="133706" y="3212"/>
                    </a:cubicBezTo>
                    <a:lnTo>
                      <a:pt x="132607" y="5469"/>
                    </a:lnTo>
                    <a:cubicBezTo>
                      <a:pt x="132257" y="4624"/>
                      <a:pt x="132016" y="3719"/>
                      <a:pt x="131919" y="2801"/>
                    </a:cubicBezTo>
                    <a:cubicBezTo>
                      <a:pt x="131400" y="3803"/>
                      <a:pt x="130881" y="4817"/>
                      <a:pt x="130362" y="5819"/>
                    </a:cubicBezTo>
                    <a:lnTo>
                      <a:pt x="129529" y="3139"/>
                    </a:lnTo>
                    <a:lnTo>
                      <a:pt x="128406" y="5675"/>
                    </a:lnTo>
                    <a:lnTo>
                      <a:pt x="127826" y="3477"/>
                    </a:lnTo>
                    <a:cubicBezTo>
                      <a:pt x="127525" y="4105"/>
                      <a:pt x="127102" y="4660"/>
                      <a:pt x="126595" y="5131"/>
                    </a:cubicBezTo>
                    <a:lnTo>
                      <a:pt x="126510" y="3477"/>
                    </a:lnTo>
                    <a:cubicBezTo>
                      <a:pt x="126160" y="4202"/>
                      <a:pt x="125702" y="4878"/>
                      <a:pt x="125158" y="5481"/>
                    </a:cubicBezTo>
                    <a:cubicBezTo>
                      <a:pt x="124844" y="4805"/>
                      <a:pt x="124736" y="4045"/>
                      <a:pt x="124844" y="3308"/>
                    </a:cubicBezTo>
                    <a:lnTo>
                      <a:pt x="124844" y="3308"/>
                    </a:lnTo>
                    <a:cubicBezTo>
                      <a:pt x="124410" y="3912"/>
                      <a:pt x="123975" y="4516"/>
                      <a:pt x="123541" y="5107"/>
                    </a:cubicBezTo>
                    <a:lnTo>
                      <a:pt x="122864" y="3200"/>
                    </a:lnTo>
                    <a:lnTo>
                      <a:pt x="121633" y="5409"/>
                    </a:lnTo>
                    <a:lnTo>
                      <a:pt x="120957" y="3538"/>
                    </a:lnTo>
                    <a:lnTo>
                      <a:pt x="119991" y="5131"/>
                    </a:lnTo>
                    <a:cubicBezTo>
                      <a:pt x="119762" y="4636"/>
                      <a:pt x="119532" y="4153"/>
                      <a:pt x="119291" y="3658"/>
                    </a:cubicBezTo>
                    <a:cubicBezTo>
                      <a:pt x="119086" y="4383"/>
                      <a:pt x="118868" y="5095"/>
                      <a:pt x="118663" y="5807"/>
                    </a:cubicBezTo>
                    <a:cubicBezTo>
                      <a:pt x="118301" y="4986"/>
                      <a:pt x="117939" y="4153"/>
                      <a:pt x="117577" y="3332"/>
                    </a:cubicBezTo>
                    <a:lnTo>
                      <a:pt x="116816" y="5819"/>
                    </a:lnTo>
                    <a:lnTo>
                      <a:pt x="115524" y="3272"/>
                    </a:lnTo>
                    <a:cubicBezTo>
                      <a:pt x="115319" y="4045"/>
                      <a:pt x="115005" y="4793"/>
                      <a:pt x="114583" y="5481"/>
                    </a:cubicBezTo>
                    <a:lnTo>
                      <a:pt x="113641" y="3369"/>
                    </a:lnTo>
                    <a:cubicBezTo>
                      <a:pt x="113436" y="4141"/>
                      <a:pt x="113110" y="4890"/>
                      <a:pt x="112675" y="5578"/>
                    </a:cubicBezTo>
                    <a:cubicBezTo>
                      <a:pt x="112144" y="5047"/>
                      <a:pt x="111733" y="4395"/>
                      <a:pt x="111468" y="3683"/>
                    </a:cubicBezTo>
                    <a:lnTo>
                      <a:pt x="110562" y="6097"/>
                    </a:lnTo>
                    <a:cubicBezTo>
                      <a:pt x="110019" y="5228"/>
                      <a:pt x="109488" y="4359"/>
                      <a:pt x="108957" y="3502"/>
                    </a:cubicBezTo>
                    <a:cubicBezTo>
                      <a:pt x="108776" y="4057"/>
                      <a:pt x="108594" y="4600"/>
                      <a:pt x="108425" y="5155"/>
                    </a:cubicBezTo>
                    <a:lnTo>
                      <a:pt x="107918" y="4588"/>
                    </a:lnTo>
                    <a:cubicBezTo>
                      <a:pt x="108003" y="4250"/>
                      <a:pt x="108148" y="3936"/>
                      <a:pt x="108341" y="3658"/>
                    </a:cubicBezTo>
                    <a:lnTo>
                      <a:pt x="108341" y="3658"/>
                    </a:lnTo>
                    <a:lnTo>
                      <a:pt x="107641" y="4262"/>
                    </a:lnTo>
                    <a:lnTo>
                      <a:pt x="107292" y="3866"/>
                    </a:lnTo>
                    <a:lnTo>
                      <a:pt x="107472" y="2994"/>
                    </a:lnTo>
                    <a:lnTo>
                      <a:pt x="107472" y="2994"/>
                    </a:lnTo>
                    <a:cubicBezTo>
                      <a:pt x="106965" y="3610"/>
                      <a:pt x="106373" y="4166"/>
                      <a:pt x="105721" y="4624"/>
                    </a:cubicBezTo>
                    <a:lnTo>
                      <a:pt x="105612" y="4528"/>
                    </a:lnTo>
                    <a:cubicBezTo>
                      <a:pt x="105625" y="4153"/>
                      <a:pt x="105733" y="3791"/>
                      <a:pt x="105914" y="3465"/>
                    </a:cubicBezTo>
                    <a:lnTo>
                      <a:pt x="105914" y="3465"/>
                    </a:lnTo>
                    <a:cubicBezTo>
                      <a:pt x="105697" y="3695"/>
                      <a:pt x="105468" y="3924"/>
                      <a:pt x="105226" y="4141"/>
                    </a:cubicBezTo>
                    <a:cubicBezTo>
                      <a:pt x="105033" y="3948"/>
                      <a:pt x="104852" y="3743"/>
                      <a:pt x="104683" y="3538"/>
                    </a:cubicBezTo>
                    <a:lnTo>
                      <a:pt x="104683" y="3538"/>
                    </a:lnTo>
                    <a:cubicBezTo>
                      <a:pt x="104852" y="3743"/>
                      <a:pt x="104997" y="3972"/>
                      <a:pt x="105130" y="4226"/>
                    </a:cubicBezTo>
                    <a:cubicBezTo>
                      <a:pt x="104586" y="4673"/>
                      <a:pt x="104007" y="5071"/>
                      <a:pt x="103391" y="5385"/>
                    </a:cubicBezTo>
                    <a:cubicBezTo>
                      <a:pt x="103572" y="4516"/>
                      <a:pt x="103753" y="3634"/>
                      <a:pt x="103934" y="2753"/>
                    </a:cubicBezTo>
                    <a:lnTo>
                      <a:pt x="103934" y="2753"/>
                    </a:lnTo>
                    <a:cubicBezTo>
                      <a:pt x="103584" y="3683"/>
                      <a:pt x="102981" y="4479"/>
                      <a:pt x="102184" y="5071"/>
                    </a:cubicBezTo>
                    <a:cubicBezTo>
                      <a:pt x="102289" y="4207"/>
                      <a:pt x="102394" y="3342"/>
                      <a:pt x="102499" y="2467"/>
                    </a:cubicBezTo>
                    <a:lnTo>
                      <a:pt x="102499" y="2467"/>
                    </a:lnTo>
                    <a:cubicBezTo>
                      <a:pt x="102361" y="3478"/>
                      <a:pt x="101661" y="4320"/>
                      <a:pt x="100699" y="4648"/>
                    </a:cubicBezTo>
                    <a:cubicBezTo>
                      <a:pt x="100699" y="3779"/>
                      <a:pt x="100687" y="2910"/>
                      <a:pt x="100687" y="2041"/>
                    </a:cubicBezTo>
                    <a:cubicBezTo>
                      <a:pt x="100252" y="2958"/>
                      <a:pt x="99697" y="3827"/>
                      <a:pt x="99033" y="4600"/>
                    </a:cubicBezTo>
                    <a:lnTo>
                      <a:pt x="98924" y="2161"/>
                    </a:lnTo>
                    <a:cubicBezTo>
                      <a:pt x="98200" y="3103"/>
                      <a:pt x="97632" y="4141"/>
                      <a:pt x="97234" y="5252"/>
                    </a:cubicBezTo>
                    <a:cubicBezTo>
                      <a:pt x="96848" y="4648"/>
                      <a:pt x="96667" y="3936"/>
                      <a:pt x="96727" y="3224"/>
                    </a:cubicBezTo>
                    <a:lnTo>
                      <a:pt x="96727" y="3224"/>
                    </a:lnTo>
                    <a:cubicBezTo>
                      <a:pt x="96232" y="4093"/>
                      <a:pt x="95556" y="4842"/>
                      <a:pt x="94759" y="5445"/>
                    </a:cubicBezTo>
                    <a:cubicBezTo>
                      <a:pt x="94397" y="4660"/>
                      <a:pt x="94276" y="3803"/>
                      <a:pt x="94385" y="2946"/>
                    </a:cubicBezTo>
                    <a:lnTo>
                      <a:pt x="94385" y="2946"/>
                    </a:lnTo>
                    <a:cubicBezTo>
                      <a:pt x="94107" y="3767"/>
                      <a:pt x="93673" y="4528"/>
                      <a:pt x="93093" y="5168"/>
                    </a:cubicBezTo>
                    <a:cubicBezTo>
                      <a:pt x="92876" y="4359"/>
                      <a:pt x="92791" y="3514"/>
                      <a:pt x="92852" y="2681"/>
                    </a:cubicBezTo>
                    <a:lnTo>
                      <a:pt x="92852" y="2681"/>
                    </a:lnTo>
                    <a:cubicBezTo>
                      <a:pt x="92610" y="3634"/>
                      <a:pt x="92200" y="4528"/>
                      <a:pt x="91644" y="5324"/>
                    </a:cubicBezTo>
                    <a:cubicBezTo>
                      <a:pt x="91499" y="4395"/>
                      <a:pt x="91451" y="3453"/>
                      <a:pt x="91499" y="2524"/>
                    </a:cubicBezTo>
                    <a:lnTo>
                      <a:pt x="91499" y="2524"/>
                    </a:lnTo>
                    <a:cubicBezTo>
                      <a:pt x="91318" y="3502"/>
                      <a:pt x="90884" y="4419"/>
                      <a:pt x="90268" y="5192"/>
                    </a:cubicBezTo>
                    <a:cubicBezTo>
                      <a:pt x="89918" y="4081"/>
                      <a:pt x="89688" y="2934"/>
                      <a:pt x="89592" y="1775"/>
                    </a:cubicBezTo>
                    <a:cubicBezTo>
                      <a:pt x="89302" y="2934"/>
                      <a:pt x="88880" y="4057"/>
                      <a:pt x="88348" y="5119"/>
                    </a:cubicBezTo>
                    <a:lnTo>
                      <a:pt x="87443" y="1268"/>
                    </a:lnTo>
                    <a:cubicBezTo>
                      <a:pt x="87286" y="2681"/>
                      <a:pt x="86948" y="4057"/>
                      <a:pt x="86417" y="5373"/>
                    </a:cubicBezTo>
                    <a:lnTo>
                      <a:pt x="85318" y="2222"/>
                    </a:lnTo>
                    <a:lnTo>
                      <a:pt x="85318" y="2222"/>
                    </a:lnTo>
                    <a:cubicBezTo>
                      <a:pt x="85354" y="3296"/>
                      <a:pt x="85137" y="4359"/>
                      <a:pt x="84702" y="5349"/>
                    </a:cubicBezTo>
                    <a:cubicBezTo>
                      <a:pt x="84232" y="4286"/>
                      <a:pt x="83761" y="3236"/>
                      <a:pt x="83290" y="2173"/>
                    </a:cubicBezTo>
                    <a:lnTo>
                      <a:pt x="83000" y="5300"/>
                    </a:lnTo>
                    <a:lnTo>
                      <a:pt x="81419" y="2499"/>
                    </a:lnTo>
                    <a:cubicBezTo>
                      <a:pt x="81382" y="3248"/>
                      <a:pt x="81346" y="4009"/>
                      <a:pt x="81322" y="4757"/>
                    </a:cubicBezTo>
                    <a:cubicBezTo>
                      <a:pt x="81189" y="4866"/>
                      <a:pt x="81069" y="4974"/>
                      <a:pt x="80936" y="5083"/>
                    </a:cubicBezTo>
                    <a:lnTo>
                      <a:pt x="80670" y="4685"/>
                    </a:lnTo>
                    <a:cubicBezTo>
                      <a:pt x="80815" y="4178"/>
                      <a:pt x="80960" y="3658"/>
                      <a:pt x="81105" y="3151"/>
                    </a:cubicBezTo>
                    <a:lnTo>
                      <a:pt x="81105" y="3151"/>
                    </a:lnTo>
                    <a:cubicBezTo>
                      <a:pt x="80851" y="3502"/>
                      <a:pt x="80586" y="3840"/>
                      <a:pt x="80284" y="4153"/>
                    </a:cubicBezTo>
                    <a:lnTo>
                      <a:pt x="79695" y="3329"/>
                    </a:lnTo>
                    <a:lnTo>
                      <a:pt x="79695" y="3329"/>
                    </a:lnTo>
                    <a:cubicBezTo>
                      <a:pt x="79814" y="3701"/>
                      <a:pt x="79910" y="4084"/>
                      <a:pt x="79970" y="4479"/>
                    </a:cubicBezTo>
                    <a:cubicBezTo>
                      <a:pt x="79716" y="4733"/>
                      <a:pt x="79439" y="4962"/>
                      <a:pt x="79149" y="5192"/>
                    </a:cubicBezTo>
                    <a:lnTo>
                      <a:pt x="79691" y="3324"/>
                    </a:lnTo>
                    <a:lnTo>
                      <a:pt x="79680" y="3308"/>
                    </a:lnTo>
                    <a:lnTo>
                      <a:pt x="79873" y="2656"/>
                    </a:lnTo>
                    <a:lnTo>
                      <a:pt x="79873" y="2656"/>
                    </a:lnTo>
                    <a:lnTo>
                      <a:pt x="77809" y="4697"/>
                    </a:lnTo>
                    <a:cubicBezTo>
                      <a:pt x="77688" y="4552"/>
                      <a:pt x="77567" y="4395"/>
                      <a:pt x="77459" y="4250"/>
                    </a:cubicBezTo>
                    <a:lnTo>
                      <a:pt x="77459" y="4250"/>
                    </a:lnTo>
                    <a:cubicBezTo>
                      <a:pt x="77580" y="4419"/>
                      <a:pt x="77688" y="4576"/>
                      <a:pt x="77785" y="4733"/>
                    </a:cubicBezTo>
                    <a:lnTo>
                      <a:pt x="77302" y="5204"/>
                    </a:lnTo>
                    <a:lnTo>
                      <a:pt x="77676" y="2644"/>
                    </a:lnTo>
                    <a:lnTo>
                      <a:pt x="75600" y="5023"/>
                    </a:lnTo>
                    <a:lnTo>
                      <a:pt x="75600" y="5023"/>
                    </a:lnTo>
                    <a:lnTo>
                      <a:pt x="76022" y="2246"/>
                    </a:lnTo>
                    <a:lnTo>
                      <a:pt x="74392" y="4467"/>
                    </a:lnTo>
                    <a:cubicBezTo>
                      <a:pt x="74477" y="3489"/>
                      <a:pt x="74573" y="2512"/>
                      <a:pt x="74670" y="1534"/>
                    </a:cubicBezTo>
                    <a:lnTo>
                      <a:pt x="74670" y="1534"/>
                    </a:lnTo>
                    <a:lnTo>
                      <a:pt x="72509" y="4817"/>
                    </a:lnTo>
                    <a:cubicBezTo>
                      <a:pt x="72473" y="3598"/>
                      <a:pt x="72437" y="2367"/>
                      <a:pt x="72388" y="1147"/>
                    </a:cubicBezTo>
                    <a:cubicBezTo>
                      <a:pt x="71833" y="2584"/>
                      <a:pt x="71278" y="4021"/>
                      <a:pt x="70710" y="5469"/>
                    </a:cubicBezTo>
                    <a:cubicBezTo>
                      <a:pt x="70734" y="4552"/>
                      <a:pt x="70758" y="3634"/>
                      <a:pt x="70783" y="2717"/>
                    </a:cubicBezTo>
                    <a:lnTo>
                      <a:pt x="70783" y="2717"/>
                    </a:lnTo>
                    <a:lnTo>
                      <a:pt x="69817" y="4455"/>
                    </a:lnTo>
                    <a:cubicBezTo>
                      <a:pt x="69720" y="4057"/>
                      <a:pt x="69636" y="3658"/>
                      <a:pt x="69539" y="3320"/>
                    </a:cubicBezTo>
                    <a:cubicBezTo>
                      <a:pt x="69467" y="3489"/>
                      <a:pt x="69370" y="3707"/>
                      <a:pt x="69286" y="3924"/>
                    </a:cubicBezTo>
                    <a:lnTo>
                      <a:pt x="69249" y="2705"/>
                    </a:lnTo>
                    <a:cubicBezTo>
                      <a:pt x="68887" y="3260"/>
                      <a:pt x="68646" y="3731"/>
                      <a:pt x="68380" y="4226"/>
                    </a:cubicBezTo>
                    <a:cubicBezTo>
                      <a:pt x="68247" y="3803"/>
                      <a:pt x="68102" y="3381"/>
                      <a:pt x="68018" y="3139"/>
                    </a:cubicBezTo>
                    <a:lnTo>
                      <a:pt x="67716" y="4504"/>
                    </a:lnTo>
                    <a:cubicBezTo>
                      <a:pt x="67607" y="4033"/>
                      <a:pt x="67463" y="3562"/>
                      <a:pt x="67402" y="3079"/>
                    </a:cubicBezTo>
                    <a:cubicBezTo>
                      <a:pt x="67221" y="3357"/>
                      <a:pt x="67028" y="3646"/>
                      <a:pt x="66823" y="3960"/>
                    </a:cubicBezTo>
                    <a:cubicBezTo>
                      <a:pt x="66569" y="3586"/>
                      <a:pt x="66364" y="3200"/>
                      <a:pt x="66207" y="2777"/>
                    </a:cubicBezTo>
                    <a:cubicBezTo>
                      <a:pt x="66074" y="3320"/>
                      <a:pt x="65953" y="3864"/>
                      <a:pt x="65833" y="4407"/>
                    </a:cubicBezTo>
                    <a:cubicBezTo>
                      <a:pt x="65929" y="3634"/>
                      <a:pt x="66050" y="2765"/>
                      <a:pt x="66038" y="2403"/>
                    </a:cubicBezTo>
                    <a:lnTo>
                      <a:pt x="66038" y="2403"/>
                    </a:lnTo>
                    <a:cubicBezTo>
                      <a:pt x="65821" y="2801"/>
                      <a:pt x="65495" y="3393"/>
                      <a:pt x="65157" y="3984"/>
                    </a:cubicBezTo>
                    <a:cubicBezTo>
                      <a:pt x="64988" y="3574"/>
                      <a:pt x="64831" y="3151"/>
                      <a:pt x="64674" y="2729"/>
                    </a:cubicBezTo>
                    <a:cubicBezTo>
                      <a:pt x="64529" y="3489"/>
                      <a:pt x="64299" y="4226"/>
                      <a:pt x="63986" y="4926"/>
                    </a:cubicBezTo>
                    <a:cubicBezTo>
                      <a:pt x="63913" y="4733"/>
                      <a:pt x="63853" y="4540"/>
                      <a:pt x="63792" y="4347"/>
                    </a:cubicBezTo>
                    <a:cubicBezTo>
                      <a:pt x="63780" y="4141"/>
                      <a:pt x="63792" y="3936"/>
                      <a:pt x="63805" y="3731"/>
                    </a:cubicBezTo>
                    <a:lnTo>
                      <a:pt x="63805" y="3731"/>
                    </a:lnTo>
                    <a:lnTo>
                      <a:pt x="63648" y="3948"/>
                    </a:lnTo>
                    <a:cubicBezTo>
                      <a:pt x="63527" y="3574"/>
                      <a:pt x="63406" y="3188"/>
                      <a:pt x="63273" y="2813"/>
                    </a:cubicBezTo>
                    <a:cubicBezTo>
                      <a:pt x="63153" y="3441"/>
                      <a:pt x="62971" y="4069"/>
                      <a:pt x="62718" y="4660"/>
                    </a:cubicBezTo>
                    <a:lnTo>
                      <a:pt x="62573" y="1582"/>
                    </a:lnTo>
                    <a:cubicBezTo>
                      <a:pt x="62440" y="2379"/>
                      <a:pt x="62223" y="3163"/>
                      <a:pt x="61933" y="3924"/>
                    </a:cubicBezTo>
                    <a:cubicBezTo>
                      <a:pt x="61825" y="3658"/>
                      <a:pt x="61728" y="3405"/>
                      <a:pt x="61656" y="3139"/>
                    </a:cubicBezTo>
                    <a:lnTo>
                      <a:pt x="60992" y="5554"/>
                    </a:lnTo>
                    <a:lnTo>
                      <a:pt x="60919" y="5385"/>
                    </a:lnTo>
                    <a:cubicBezTo>
                      <a:pt x="60810" y="3984"/>
                      <a:pt x="60714" y="2584"/>
                      <a:pt x="60617" y="1184"/>
                    </a:cubicBezTo>
                    <a:cubicBezTo>
                      <a:pt x="60497" y="1980"/>
                      <a:pt x="60315" y="2777"/>
                      <a:pt x="60074" y="3538"/>
                    </a:cubicBezTo>
                    <a:lnTo>
                      <a:pt x="59796" y="2946"/>
                    </a:lnTo>
                    <a:cubicBezTo>
                      <a:pt x="59664" y="3502"/>
                      <a:pt x="59543" y="4057"/>
                      <a:pt x="59410" y="4612"/>
                    </a:cubicBezTo>
                    <a:lnTo>
                      <a:pt x="58903" y="3815"/>
                    </a:lnTo>
                    <a:lnTo>
                      <a:pt x="58577" y="1558"/>
                    </a:lnTo>
                    <a:lnTo>
                      <a:pt x="57901" y="4612"/>
                    </a:lnTo>
                    <a:cubicBezTo>
                      <a:pt x="57575" y="4286"/>
                      <a:pt x="57273" y="3924"/>
                      <a:pt x="57008" y="3550"/>
                    </a:cubicBezTo>
                    <a:lnTo>
                      <a:pt x="56223" y="1039"/>
                    </a:lnTo>
                    <a:cubicBezTo>
                      <a:pt x="55993" y="2258"/>
                      <a:pt x="55933" y="3489"/>
                      <a:pt x="56066" y="4721"/>
                    </a:cubicBezTo>
                    <a:cubicBezTo>
                      <a:pt x="55535" y="3417"/>
                      <a:pt x="54714" y="2258"/>
                      <a:pt x="53663" y="1328"/>
                    </a:cubicBezTo>
                    <a:lnTo>
                      <a:pt x="53663" y="1328"/>
                    </a:lnTo>
                    <a:cubicBezTo>
                      <a:pt x="53965" y="2306"/>
                      <a:pt x="54219" y="3284"/>
                      <a:pt x="54448" y="4274"/>
                    </a:cubicBezTo>
                    <a:cubicBezTo>
                      <a:pt x="54291" y="4516"/>
                      <a:pt x="54122" y="4769"/>
                      <a:pt x="53953" y="5023"/>
                    </a:cubicBezTo>
                    <a:cubicBezTo>
                      <a:pt x="53905" y="4310"/>
                      <a:pt x="53869" y="3598"/>
                      <a:pt x="53832" y="2886"/>
                    </a:cubicBezTo>
                    <a:cubicBezTo>
                      <a:pt x="53712" y="3598"/>
                      <a:pt x="53519" y="4298"/>
                      <a:pt x="53253" y="4974"/>
                    </a:cubicBezTo>
                    <a:cubicBezTo>
                      <a:pt x="53217" y="4938"/>
                      <a:pt x="53193" y="4902"/>
                      <a:pt x="53156" y="4866"/>
                    </a:cubicBezTo>
                    <a:cubicBezTo>
                      <a:pt x="53156" y="4310"/>
                      <a:pt x="53120" y="3755"/>
                      <a:pt x="53265" y="3188"/>
                    </a:cubicBezTo>
                    <a:lnTo>
                      <a:pt x="53265" y="3188"/>
                    </a:lnTo>
                    <a:cubicBezTo>
                      <a:pt x="53036" y="3441"/>
                      <a:pt x="52806" y="3707"/>
                      <a:pt x="52577" y="3972"/>
                    </a:cubicBezTo>
                    <a:cubicBezTo>
                      <a:pt x="52420" y="3658"/>
                      <a:pt x="52287" y="3345"/>
                      <a:pt x="52191" y="3007"/>
                    </a:cubicBezTo>
                    <a:lnTo>
                      <a:pt x="52191" y="3007"/>
                    </a:lnTo>
                    <a:cubicBezTo>
                      <a:pt x="52275" y="3369"/>
                      <a:pt x="52396" y="3707"/>
                      <a:pt x="52541" y="4045"/>
                    </a:cubicBezTo>
                    <a:cubicBezTo>
                      <a:pt x="52360" y="4250"/>
                      <a:pt x="52178" y="4455"/>
                      <a:pt x="52009" y="4648"/>
                    </a:cubicBezTo>
                    <a:cubicBezTo>
                      <a:pt x="51949" y="3948"/>
                      <a:pt x="51901" y="3236"/>
                      <a:pt x="51840" y="2524"/>
                    </a:cubicBezTo>
                    <a:cubicBezTo>
                      <a:pt x="51647" y="3731"/>
                      <a:pt x="51297" y="4914"/>
                      <a:pt x="50802" y="6049"/>
                    </a:cubicBezTo>
                    <a:lnTo>
                      <a:pt x="50645" y="6218"/>
                    </a:lnTo>
                    <a:cubicBezTo>
                      <a:pt x="50694" y="5168"/>
                      <a:pt x="50428" y="4359"/>
                      <a:pt x="50778" y="3345"/>
                    </a:cubicBezTo>
                    <a:lnTo>
                      <a:pt x="50778" y="3345"/>
                    </a:lnTo>
                    <a:cubicBezTo>
                      <a:pt x="50464" y="3550"/>
                      <a:pt x="50186" y="3791"/>
                      <a:pt x="49933" y="4057"/>
                    </a:cubicBezTo>
                    <a:cubicBezTo>
                      <a:pt x="49873" y="3671"/>
                      <a:pt x="49812" y="3272"/>
                      <a:pt x="49752" y="2874"/>
                    </a:cubicBezTo>
                    <a:lnTo>
                      <a:pt x="49281" y="4842"/>
                    </a:lnTo>
                    <a:cubicBezTo>
                      <a:pt x="49015" y="5204"/>
                      <a:pt x="48762" y="5578"/>
                      <a:pt x="48508" y="5928"/>
                    </a:cubicBezTo>
                    <a:lnTo>
                      <a:pt x="48460" y="5783"/>
                    </a:lnTo>
                    <a:cubicBezTo>
                      <a:pt x="48653" y="4938"/>
                      <a:pt x="48834" y="4093"/>
                      <a:pt x="49015" y="3248"/>
                    </a:cubicBezTo>
                    <a:lnTo>
                      <a:pt x="49015" y="3248"/>
                    </a:lnTo>
                    <a:cubicBezTo>
                      <a:pt x="48641" y="3779"/>
                      <a:pt x="48363" y="4178"/>
                      <a:pt x="48050" y="4540"/>
                    </a:cubicBezTo>
                    <a:cubicBezTo>
                      <a:pt x="47820" y="3815"/>
                      <a:pt x="47579" y="3091"/>
                      <a:pt x="47337" y="2379"/>
                    </a:cubicBezTo>
                    <a:cubicBezTo>
                      <a:pt x="47132" y="3381"/>
                      <a:pt x="47060" y="4407"/>
                      <a:pt x="47120" y="5421"/>
                    </a:cubicBezTo>
                    <a:lnTo>
                      <a:pt x="47011" y="5518"/>
                    </a:lnTo>
                    <a:cubicBezTo>
                      <a:pt x="46927" y="5312"/>
                      <a:pt x="46854" y="5107"/>
                      <a:pt x="46782" y="4914"/>
                    </a:cubicBezTo>
                    <a:lnTo>
                      <a:pt x="47132" y="3272"/>
                    </a:lnTo>
                    <a:lnTo>
                      <a:pt x="47132" y="3272"/>
                    </a:lnTo>
                    <a:cubicBezTo>
                      <a:pt x="46891" y="3538"/>
                      <a:pt x="46661" y="3827"/>
                      <a:pt x="46468" y="4129"/>
                    </a:cubicBezTo>
                    <a:cubicBezTo>
                      <a:pt x="46227" y="3646"/>
                      <a:pt x="45889" y="3224"/>
                      <a:pt x="45478" y="2886"/>
                    </a:cubicBezTo>
                    <a:lnTo>
                      <a:pt x="45478" y="2886"/>
                    </a:lnTo>
                    <a:cubicBezTo>
                      <a:pt x="45695" y="3610"/>
                      <a:pt x="45804" y="4359"/>
                      <a:pt x="45792" y="5107"/>
                    </a:cubicBezTo>
                    <a:cubicBezTo>
                      <a:pt x="45611" y="5385"/>
                      <a:pt x="45406" y="5638"/>
                      <a:pt x="45188" y="5892"/>
                    </a:cubicBezTo>
                    <a:cubicBezTo>
                      <a:pt x="45249" y="4986"/>
                      <a:pt x="44717" y="4274"/>
                      <a:pt x="44778" y="3369"/>
                    </a:cubicBezTo>
                    <a:lnTo>
                      <a:pt x="44778" y="3369"/>
                    </a:lnTo>
                    <a:cubicBezTo>
                      <a:pt x="44283" y="4129"/>
                      <a:pt x="44174" y="4890"/>
                      <a:pt x="43897" y="5650"/>
                    </a:cubicBezTo>
                    <a:cubicBezTo>
                      <a:pt x="43595" y="5228"/>
                      <a:pt x="43365" y="4757"/>
                      <a:pt x="43208" y="4262"/>
                    </a:cubicBezTo>
                    <a:lnTo>
                      <a:pt x="43208" y="4262"/>
                    </a:lnTo>
                    <a:cubicBezTo>
                      <a:pt x="43341" y="4805"/>
                      <a:pt x="43559" y="5337"/>
                      <a:pt x="43824" y="5844"/>
                    </a:cubicBezTo>
                    <a:cubicBezTo>
                      <a:pt x="43740" y="6037"/>
                      <a:pt x="43643" y="6218"/>
                      <a:pt x="43534" y="6399"/>
                    </a:cubicBezTo>
                    <a:lnTo>
                      <a:pt x="43462" y="6399"/>
                    </a:lnTo>
                    <a:cubicBezTo>
                      <a:pt x="43329" y="5288"/>
                      <a:pt x="42858" y="3779"/>
                      <a:pt x="42750" y="2681"/>
                    </a:cubicBezTo>
                    <a:lnTo>
                      <a:pt x="42750" y="2681"/>
                    </a:lnTo>
                    <a:cubicBezTo>
                      <a:pt x="42810" y="3719"/>
                      <a:pt x="42255" y="5361"/>
                      <a:pt x="41711" y="6302"/>
                    </a:cubicBezTo>
                    <a:cubicBezTo>
                      <a:pt x="41458" y="5276"/>
                      <a:pt x="41325" y="4214"/>
                      <a:pt x="41313" y="3151"/>
                    </a:cubicBezTo>
                    <a:cubicBezTo>
                      <a:pt x="41084" y="4274"/>
                      <a:pt x="40806" y="4455"/>
                      <a:pt x="40577" y="5578"/>
                    </a:cubicBezTo>
                    <a:cubicBezTo>
                      <a:pt x="40057" y="4371"/>
                      <a:pt x="40130" y="4093"/>
                      <a:pt x="39611" y="2886"/>
                    </a:cubicBezTo>
                    <a:cubicBezTo>
                      <a:pt x="39611" y="3900"/>
                      <a:pt x="39152" y="4769"/>
                      <a:pt x="39152" y="5783"/>
                    </a:cubicBezTo>
                    <a:cubicBezTo>
                      <a:pt x="38741" y="4757"/>
                      <a:pt x="38416" y="3345"/>
                      <a:pt x="37715" y="2403"/>
                    </a:cubicBezTo>
                    <a:cubicBezTo>
                      <a:pt x="37607" y="4045"/>
                      <a:pt x="37389" y="4866"/>
                      <a:pt x="37293" y="6218"/>
                    </a:cubicBezTo>
                    <a:lnTo>
                      <a:pt x="37208" y="6097"/>
                    </a:lnTo>
                    <a:cubicBezTo>
                      <a:pt x="37063" y="5083"/>
                      <a:pt x="36315" y="3260"/>
                      <a:pt x="36230" y="2330"/>
                    </a:cubicBezTo>
                    <a:lnTo>
                      <a:pt x="34806" y="4986"/>
                    </a:lnTo>
                    <a:lnTo>
                      <a:pt x="34407" y="4419"/>
                    </a:lnTo>
                    <a:cubicBezTo>
                      <a:pt x="34335" y="3598"/>
                      <a:pt x="34262" y="2777"/>
                      <a:pt x="34190" y="1956"/>
                    </a:cubicBezTo>
                    <a:cubicBezTo>
                      <a:pt x="33900" y="2306"/>
                      <a:pt x="33635" y="2668"/>
                      <a:pt x="33381" y="3043"/>
                    </a:cubicBezTo>
                    <a:cubicBezTo>
                      <a:pt x="33405" y="2946"/>
                      <a:pt x="33417" y="2850"/>
                      <a:pt x="33442" y="2741"/>
                    </a:cubicBezTo>
                    <a:lnTo>
                      <a:pt x="33442" y="2741"/>
                    </a:lnTo>
                    <a:lnTo>
                      <a:pt x="31945" y="5192"/>
                    </a:lnTo>
                    <a:cubicBezTo>
                      <a:pt x="31824" y="4673"/>
                      <a:pt x="31619" y="4105"/>
                      <a:pt x="31437" y="3550"/>
                    </a:cubicBezTo>
                    <a:cubicBezTo>
                      <a:pt x="31498" y="3248"/>
                      <a:pt x="31570" y="2934"/>
                      <a:pt x="31643" y="2620"/>
                    </a:cubicBezTo>
                    <a:lnTo>
                      <a:pt x="31643" y="2620"/>
                    </a:lnTo>
                    <a:cubicBezTo>
                      <a:pt x="31522" y="2741"/>
                      <a:pt x="31389" y="2862"/>
                      <a:pt x="31268" y="2982"/>
                    </a:cubicBezTo>
                    <a:cubicBezTo>
                      <a:pt x="31208" y="2765"/>
                      <a:pt x="31160" y="2536"/>
                      <a:pt x="31124" y="2318"/>
                    </a:cubicBezTo>
                    <a:cubicBezTo>
                      <a:pt x="30918" y="2813"/>
                      <a:pt x="30749" y="3284"/>
                      <a:pt x="30580" y="3743"/>
                    </a:cubicBezTo>
                    <a:cubicBezTo>
                      <a:pt x="30218" y="4166"/>
                      <a:pt x="29892" y="4624"/>
                      <a:pt x="29590" y="5095"/>
                    </a:cubicBezTo>
                    <a:cubicBezTo>
                      <a:pt x="29530" y="4938"/>
                      <a:pt x="29458" y="4769"/>
                      <a:pt x="29385" y="4600"/>
                    </a:cubicBezTo>
                    <a:cubicBezTo>
                      <a:pt x="29518" y="3791"/>
                      <a:pt x="29639" y="2982"/>
                      <a:pt x="29771" y="2173"/>
                    </a:cubicBezTo>
                    <a:lnTo>
                      <a:pt x="29771" y="2173"/>
                    </a:lnTo>
                    <a:cubicBezTo>
                      <a:pt x="29506" y="2668"/>
                      <a:pt x="29228" y="3151"/>
                      <a:pt x="28914" y="3610"/>
                    </a:cubicBezTo>
                    <a:cubicBezTo>
                      <a:pt x="28745" y="3260"/>
                      <a:pt x="28612" y="2886"/>
                      <a:pt x="28516" y="2499"/>
                    </a:cubicBezTo>
                    <a:cubicBezTo>
                      <a:pt x="27791" y="3320"/>
                      <a:pt x="27526" y="4178"/>
                      <a:pt x="27212" y="5216"/>
                    </a:cubicBezTo>
                    <a:cubicBezTo>
                      <a:pt x="27164" y="5059"/>
                      <a:pt x="27115" y="4902"/>
                      <a:pt x="27055" y="4745"/>
                    </a:cubicBezTo>
                    <a:lnTo>
                      <a:pt x="27333" y="2910"/>
                    </a:lnTo>
                    <a:lnTo>
                      <a:pt x="26765" y="3779"/>
                    </a:lnTo>
                    <a:lnTo>
                      <a:pt x="26391" y="2693"/>
                    </a:lnTo>
                    <a:cubicBezTo>
                      <a:pt x="25812" y="3115"/>
                      <a:pt x="25558" y="3707"/>
                      <a:pt x="25401" y="4371"/>
                    </a:cubicBezTo>
                    <a:cubicBezTo>
                      <a:pt x="25425" y="3767"/>
                      <a:pt x="25449" y="3151"/>
                      <a:pt x="25486" y="2548"/>
                    </a:cubicBezTo>
                    <a:lnTo>
                      <a:pt x="25486" y="2548"/>
                    </a:lnTo>
                    <a:lnTo>
                      <a:pt x="24580" y="4479"/>
                    </a:lnTo>
                    <a:lnTo>
                      <a:pt x="23952" y="2874"/>
                    </a:lnTo>
                    <a:cubicBezTo>
                      <a:pt x="23759" y="3091"/>
                      <a:pt x="23578" y="3320"/>
                      <a:pt x="23409" y="3562"/>
                    </a:cubicBezTo>
                    <a:cubicBezTo>
                      <a:pt x="23373" y="3103"/>
                      <a:pt x="23337" y="2656"/>
                      <a:pt x="23300" y="2198"/>
                    </a:cubicBezTo>
                    <a:lnTo>
                      <a:pt x="23300" y="2198"/>
                    </a:lnTo>
                    <a:cubicBezTo>
                      <a:pt x="23325" y="2741"/>
                      <a:pt x="23300" y="3272"/>
                      <a:pt x="23228" y="3803"/>
                    </a:cubicBezTo>
                    <a:cubicBezTo>
                      <a:pt x="22950" y="4202"/>
                      <a:pt x="22709" y="4612"/>
                      <a:pt x="22492" y="5035"/>
                    </a:cubicBezTo>
                    <a:cubicBezTo>
                      <a:pt x="22347" y="4045"/>
                      <a:pt x="22274" y="3043"/>
                      <a:pt x="22274" y="2041"/>
                    </a:cubicBezTo>
                    <a:cubicBezTo>
                      <a:pt x="22178" y="2693"/>
                      <a:pt x="22081" y="3332"/>
                      <a:pt x="21997" y="3972"/>
                    </a:cubicBezTo>
                    <a:cubicBezTo>
                      <a:pt x="21924" y="3707"/>
                      <a:pt x="21864" y="3429"/>
                      <a:pt x="21803" y="3151"/>
                    </a:cubicBezTo>
                    <a:cubicBezTo>
                      <a:pt x="21477" y="3453"/>
                      <a:pt x="21200" y="3779"/>
                      <a:pt x="20970" y="4141"/>
                    </a:cubicBezTo>
                    <a:lnTo>
                      <a:pt x="20222" y="1727"/>
                    </a:lnTo>
                    <a:lnTo>
                      <a:pt x="20234" y="5300"/>
                    </a:lnTo>
                    <a:lnTo>
                      <a:pt x="19679" y="3115"/>
                    </a:lnTo>
                    <a:cubicBezTo>
                      <a:pt x="19594" y="3212"/>
                      <a:pt x="19522" y="3320"/>
                      <a:pt x="19449" y="3417"/>
                    </a:cubicBezTo>
                    <a:cubicBezTo>
                      <a:pt x="19220" y="2886"/>
                      <a:pt x="18966" y="2355"/>
                      <a:pt x="18701" y="1848"/>
                    </a:cubicBezTo>
                    <a:lnTo>
                      <a:pt x="18701" y="1848"/>
                    </a:lnTo>
                    <a:cubicBezTo>
                      <a:pt x="18809" y="2620"/>
                      <a:pt x="18894" y="3405"/>
                      <a:pt x="18942" y="4202"/>
                    </a:cubicBezTo>
                    <a:cubicBezTo>
                      <a:pt x="18761" y="4540"/>
                      <a:pt x="18580" y="4866"/>
                      <a:pt x="18375" y="5192"/>
                    </a:cubicBezTo>
                    <a:cubicBezTo>
                      <a:pt x="18302" y="4733"/>
                      <a:pt x="18242" y="4298"/>
                      <a:pt x="18170" y="3852"/>
                    </a:cubicBezTo>
                    <a:cubicBezTo>
                      <a:pt x="18266" y="3308"/>
                      <a:pt x="18363" y="2765"/>
                      <a:pt x="18447" y="2234"/>
                    </a:cubicBezTo>
                    <a:lnTo>
                      <a:pt x="18447" y="2234"/>
                    </a:lnTo>
                    <a:lnTo>
                      <a:pt x="18037" y="2922"/>
                    </a:lnTo>
                    <a:cubicBezTo>
                      <a:pt x="18025" y="2837"/>
                      <a:pt x="18013" y="2753"/>
                      <a:pt x="18000" y="2681"/>
                    </a:cubicBezTo>
                    <a:cubicBezTo>
                      <a:pt x="17711" y="3043"/>
                      <a:pt x="17457" y="3453"/>
                      <a:pt x="17264" y="3888"/>
                    </a:cubicBezTo>
                    <a:lnTo>
                      <a:pt x="17035" y="3502"/>
                    </a:lnTo>
                    <a:cubicBezTo>
                      <a:pt x="16938" y="3948"/>
                      <a:pt x="16878" y="4407"/>
                      <a:pt x="16842" y="4866"/>
                    </a:cubicBezTo>
                    <a:lnTo>
                      <a:pt x="16660" y="5180"/>
                    </a:lnTo>
                    <a:cubicBezTo>
                      <a:pt x="16491" y="4757"/>
                      <a:pt x="16383" y="4310"/>
                      <a:pt x="16310" y="3864"/>
                    </a:cubicBezTo>
                    <a:cubicBezTo>
                      <a:pt x="16407" y="3272"/>
                      <a:pt x="16516" y="2693"/>
                      <a:pt x="16660" y="2113"/>
                    </a:cubicBezTo>
                    <a:lnTo>
                      <a:pt x="16660" y="2113"/>
                    </a:lnTo>
                    <a:cubicBezTo>
                      <a:pt x="15936" y="2765"/>
                      <a:pt x="15308" y="3514"/>
                      <a:pt x="14765" y="4322"/>
                    </a:cubicBezTo>
                    <a:lnTo>
                      <a:pt x="14524" y="3236"/>
                    </a:lnTo>
                    <a:lnTo>
                      <a:pt x="14777" y="1654"/>
                    </a:lnTo>
                    <a:lnTo>
                      <a:pt x="14777" y="1654"/>
                    </a:lnTo>
                    <a:cubicBezTo>
                      <a:pt x="14644" y="1908"/>
                      <a:pt x="14499" y="2161"/>
                      <a:pt x="14355" y="2415"/>
                    </a:cubicBezTo>
                    <a:lnTo>
                      <a:pt x="14282" y="2065"/>
                    </a:lnTo>
                    <a:lnTo>
                      <a:pt x="13642" y="3514"/>
                    </a:lnTo>
                    <a:cubicBezTo>
                      <a:pt x="13280" y="4021"/>
                      <a:pt x="12906" y="4504"/>
                      <a:pt x="12495" y="4962"/>
                    </a:cubicBezTo>
                    <a:cubicBezTo>
                      <a:pt x="12363" y="4600"/>
                      <a:pt x="12242" y="4250"/>
                      <a:pt x="12121" y="3888"/>
                    </a:cubicBezTo>
                    <a:lnTo>
                      <a:pt x="12350" y="2391"/>
                    </a:lnTo>
                    <a:lnTo>
                      <a:pt x="12350" y="2391"/>
                    </a:lnTo>
                    <a:lnTo>
                      <a:pt x="11904" y="3079"/>
                    </a:lnTo>
                    <a:cubicBezTo>
                      <a:pt x="11795" y="2681"/>
                      <a:pt x="11711" y="2270"/>
                      <a:pt x="11638" y="1860"/>
                    </a:cubicBezTo>
                    <a:lnTo>
                      <a:pt x="10696" y="4914"/>
                    </a:lnTo>
                    <a:lnTo>
                      <a:pt x="10358" y="5433"/>
                    </a:lnTo>
                    <a:cubicBezTo>
                      <a:pt x="10407" y="4286"/>
                      <a:pt x="10455" y="3139"/>
                      <a:pt x="10503" y="1992"/>
                    </a:cubicBezTo>
                    <a:lnTo>
                      <a:pt x="10503" y="1992"/>
                    </a:lnTo>
                    <a:lnTo>
                      <a:pt x="9779" y="3550"/>
                    </a:lnTo>
                    <a:cubicBezTo>
                      <a:pt x="9610" y="2777"/>
                      <a:pt x="9441" y="1992"/>
                      <a:pt x="9272" y="1208"/>
                    </a:cubicBezTo>
                    <a:cubicBezTo>
                      <a:pt x="9006" y="2004"/>
                      <a:pt x="8753" y="2789"/>
                      <a:pt x="8487" y="3586"/>
                    </a:cubicBezTo>
                    <a:cubicBezTo>
                      <a:pt x="8427" y="2946"/>
                      <a:pt x="8379" y="2294"/>
                      <a:pt x="8330" y="1654"/>
                    </a:cubicBezTo>
                    <a:lnTo>
                      <a:pt x="8330" y="1654"/>
                    </a:lnTo>
                    <a:cubicBezTo>
                      <a:pt x="8379" y="2825"/>
                      <a:pt x="8209" y="3996"/>
                      <a:pt x="7823" y="5107"/>
                    </a:cubicBezTo>
                    <a:cubicBezTo>
                      <a:pt x="7618" y="3634"/>
                      <a:pt x="7425" y="2173"/>
                      <a:pt x="7220" y="713"/>
                    </a:cubicBezTo>
                    <a:cubicBezTo>
                      <a:pt x="6978" y="2077"/>
                      <a:pt x="6725" y="3441"/>
                      <a:pt x="6471" y="4805"/>
                    </a:cubicBezTo>
                    <a:cubicBezTo>
                      <a:pt x="5855" y="3441"/>
                      <a:pt x="5541" y="1956"/>
                      <a:pt x="5529" y="447"/>
                    </a:cubicBezTo>
                    <a:cubicBezTo>
                      <a:pt x="5469" y="797"/>
                      <a:pt x="5397" y="1135"/>
                      <a:pt x="5336" y="1485"/>
                    </a:cubicBezTo>
                    <a:lnTo>
                      <a:pt x="5240" y="1184"/>
                    </a:lnTo>
                    <a:lnTo>
                      <a:pt x="5240" y="1932"/>
                    </a:lnTo>
                    <a:cubicBezTo>
                      <a:pt x="5119" y="2572"/>
                      <a:pt x="4998" y="3224"/>
                      <a:pt x="4865" y="3864"/>
                    </a:cubicBezTo>
                    <a:cubicBezTo>
                      <a:pt x="4539" y="2982"/>
                      <a:pt x="4165" y="2125"/>
                      <a:pt x="3718" y="1304"/>
                    </a:cubicBezTo>
                    <a:lnTo>
                      <a:pt x="3718" y="1304"/>
                    </a:lnTo>
                    <a:cubicBezTo>
                      <a:pt x="3815" y="1944"/>
                      <a:pt x="3887" y="2596"/>
                      <a:pt x="3936" y="3248"/>
                    </a:cubicBezTo>
                    <a:cubicBezTo>
                      <a:pt x="3622" y="2306"/>
                      <a:pt x="3368" y="1340"/>
                      <a:pt x="3175" y="375"/>
                    </a:cubicBezTo>
                    <a:cubicBezTo>
                      <a:pt x="2897" y="1377"/>
                      <a:pt x="2608" y="2391"/>
                      <a:pt x="2318" y="3417"/>
                    </a:cubicBezTo>
                    <a:lnTo>
                      <a:pt x="2064" y="2958"/>
                    </a:lnTo>
                    <a:cubicBezTo>
                      <a:pt x="1956" y="3405"/>
                      <a:pt x="1895" y="3840"/>
                      <a:pt x="1871" y="4298"/>
                    </a:cubicBezTo>
                    <a:cubicBezTo>
                      <a:pt x="1352" y="2862"/>
                      <a:pt x="845" y="1437"/>
                      <a:pt x="3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4" name="Google Shape;444;p31"/>
              <p:cNvGrpSpPr/>
              <p:nvPr/>
            </p:nvGrpSpPr>
            <p:grpSpPr>
              <a:xfrm>
                <a:off x="24" y="4841438"/>
                <a:ext cx="9144121" cy="302544"/>
                <a:chOff x="985425" y="3550775"/>
                <a:chExt cx="4753650" cy="587350"/>
              </a:xfrm>
            </p:grpSpPr>
            <p:sp>
              <p:nvSpPr>
                <p:cNvPr id="445" name="Google Shape;445;p31"/>
                <p:cNvSpPr/>
                <p:nvPr/>
              </p:nvSpPr>
              <p:spPr>
                <a:xfrm>
                  <a:off x="985425" y="3550775"/>
                  <a:ext cx="4753650" cy="5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23482" extrusionOk="0">
                      <a:moveTo>
                        <a:pt x="64023" y="1"/>
                      </a:moveTo>
                      <a:cubicBezTo>
                        <a:pt x="62836" y="1"/>
                        <a:pt x="61837" y="19"/>
                        <a:pt x="61076" y="60"/>
                      </a:cubicBezTo>
                      <a:cubicBezTo>
                        <a:pt x="54125" y="446"/>
                        <a:pt x="47168" y="533"/>
                        <a:pt x="40209" y="533"/>
                      </a:cubicBezTo>
                      <a:cubicBezTo>
                        <a:pt x="37583" y="533"/>
                        <a:pt x="34957" y="520"/>
                        <a:pt x="32331" y="507"/>
                      </a:cubicBezTo>
                      <a:cubicBezTo>
                        <a:pt x="29723" y="495"/>
                        <a:pt x="0" y="374"/>
                        <a:pt x="0" y="374"/>
                      </a:cubicBezTo>
                      <a:lnTo>
                        <a:pt x="0" y="23482"/>
                      </a:lnTo>
                      <a:lnTo>
                        <a:pt x="190146" y="23482"/>
                      </a:lnTo>
                      <a:lnTo>
                        <a:pt x="190146" y="374"/>
                      </a:lnTo>
                      <a:cubicBezTo>
                        <a:pt x="178846" y="374"/>
                        <a:pt x="167498" y="1268"/>
                        <a:pt x="156101" y="1401"/>
                      </a:cubicBezTo>
                      <a:cubicBezTo>
                        <a:pt x="153856" y="1423"/>
                        <a:pt x="151609" y="1449"/>
                        <a:pt x="149362" y="1449"/>
                      </a:cubicBezTo>
                      <a:cubicBezTo>
                        <a:pt x="146871" y="1449"/>
                        <a:pt x="144379" y="1418"/>
                        <a:pt x="141891" y="1316"/>
                      </a:cubicBezTo>
                      <a:cubicBezTo>
                        <a:pt x="136270" y="1085"/>
                        <a:pt x="130649" y="502"/>
                        <a:pt x="125028" y="502"/>
                      </a:cubicBezTo>
                      <a:cubicBezTo>
                        <a:pt x="123900" y="502"/>
                        <a:pt x="122773" y="525"/>
                        <a:pt x="121645" y="580"/>
                      </a:cubicBezTo>
                      <a:cubicBezTo>
                        <a:pt x="115939" y="858"/>
                        <a:pt x="109183" y="1301"/>
                        <a:pt x="103316" y="1301"/>
                      </a:cubicBezTo>
                      <a:cubicBezTo>
                        <a:pt x="102827" y="1301"/>
                        <a:pt x="102345" y="1298"/>
                        <a:pt x="101870" y="1292"/>
                      </a:cubicBezTo>
                      <a:cubicBezTo>
                        <a:pt x="95498" y="1206"/>
                        <a:pt x="73632" y="1"/>
                        <a:pt x="64023" y="1"/>
                      </a:cubicBezTo>
                      <a:close/>
                    </a:path>
                  </a:pathLst>
                </a:custGeom>
                <a:solidFill>
                  <a:srgbClr val="542C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" name="Google Shape;446;p31"/>
                <p:cNvSpPr/>
                <p:nvPr/>
              </p:nvSpPr>
              <p:spPr>
                <a:xfrm>
                  <a:off x="985425" y="3550775"/>
                  <a:ext cx="4753650" cy="8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3260" extrusionOk="0">
                      <a:moveTo>
                        <a:pt x="64023" y="1"/>
                      </a:moveTo>
                      <a:cubicBezTo>
                        <a:pt x="62836" y="1"/>
                        <a:pt x="61837" y="19"/>
                        <a:pt x="61076" y="60"/>
                      </a:cubicBezTo>
                      <a:cubicBezTo>
                        <a:pt x="54125" y="446"/>
                        <a:pt x="47161" y="533"/>
                        <a:pt x="40199" y="533"/>
                      </a:cubicBezTo>
                      <a:cubicBezTo>
                        <a:pt x="37572" y="533"/>
                        <a:pt x="34945" y="520"/>
                        <a:pt x="32319" y="507"/>
                      </a:cubicBezTo>
                      <a:cubicBezTo>
                        <a:pt x="29711" y="495"/>
                        <a:pt x="0" y="386"/>
                        <a:pt x="0" y="374"/>
                      </a:cubicBezTo>
                      <a:lnTo>
                        <a:pt x="0" y="2040"/>
                      </a:lnTo>
                      <a:cubicBezTo>
                        <a:pt x="0" y="2040"/>
                        <a:pt x="28661" y="2922"/>
                        <a:pt x="31269" y="2946"/>
                      </a:cubicBezTo>
                      <a:cubicBezTo>
                        <a:pt x="31500" y="2947"/>
                        <a:pt x="31733" y="2947"/>
                        <a:pt x="31966" y="2947"/>
                      </a:cubicBezTo>
                      <a:cubicBezTo>
                        <a:pt x="41369" y="2947"/>
                        <a:pt x="51734" y="2245"/>
                        <a:pt x="61076" y="1739"/>
                      </a:cubicBezTo>
                      <a:cubicBezTo>
                        <a:pt x="62632" y="1652"/>
                        <a:pt x="65182" y="1617"/>
                        <a:pt x="68284" y="1617"/>
                      </a:cubicBezTo>
                      <a:cubicBezTo>
                        <a:pt x="78976" y="1617"/>
                        <a:pt x="96209" y="2026"/>
                        <a:pt x="101749" y="2101"/>
                      </a:cubicBezTo>
                      <a:cubicBezTo>
                        <a:pt x="106170" y="2161"/>
                        <a:pt x="111283" y="2364"/>
                        <a:pt x="116098" y="2364"/>
                      </a:cubicBezTo>
                      <a:cubicBezTo>
                        <a:pt x="118015" y="2364"/>
                        <a:pt x="119885" y="2332"/>
                        <a:pt x="121645" y="2246"/>
                      </a:cubicBezTo>
                      <a:cubicBezTo>
                        <a:pt x="122554" y="2202"/>
                        <a:pt x="123439" y="2182"/>
                        <a:pt x="124308" y="2182"/>
                      </a:cubicBezTo>
                      <a:cubicBezTo>
                        <a:pt x="129892" y="2182"/>
                        <a:pt x="134783" y="2983"/>
                        <a:pt x="140624" y="3224"/>
                      </a:cubicBezTo>
                      <a:cubicBezTo>
                        <a:pt x="141231" y="3248"/>
                        <a:pt x="141864" y="3259"/>
                        <a:pt x="142517" y="3259"/>
                      </a:cubicBezTo>
                      <a:cubicBezTo>
                        <a:pt x="146953" y="3259"/>
                        <a:pt x="152289" y="2757"/>
                        <a:pt x="156415" y="2704"/>
                      </a:cubicBezTo>
                      <a:cubicBezTo>
                        <a:pt x="167823" y="2572"/>
                        <a:pt x="178846" y="2040"/>
                        <a:pt x="190146" y="2040"/>
                      </a:cubicBezTo>
                      <a:lnTo>
                        <a:pt x="190146" y="386"/>
                      </a:lnTo>
                      <a:cubicBezTo>
                        <a:pt x="190070" y="386"/>
                        <a:pt x="189994" y="386"/>
                        <a:pt x="189919" y="386"/>
                      </a:cubicBezTo>
                      <a:cubicBezTo>
                        <a:pt x="178694" y="386"/>
                        <a:pt x="167421" y="1269"/>
                        <a:pt x="156101" y="1401"/>
                      </a:cubicBezTo>
                      <a:cubicBezTo>
                        <a:pt x="153856" y="1423"/>
                        <a:pt x="151609" y="1449"/>
                        <a:pt x="149362" y="1449"/>
                      </a:cubicBezTo>
                      <a:cubicBezTo>
                        <a:pt x="146871" y="1449"/>
                        <a:pt x="144379" y="1418"/>
                        <a:pt x="141891" y="1316"/>
                      </a:cubicBezTo>
                      <a:cubicBezTo>
                        <a:pt x="136270" y="1085"/>
                        <a:pt x="130649" y="502"/>
                        <a:pt x="125028" y="502"/>
                      </a:cubicBezTo>
                      <a:cubicBezTo>
                        <a:pt x="123900" y="502"/>
                        <a:pt x="122773" y="525"/>
                        <a:pt x="121645" y="580"/>
                      </a:cubicBezTo>
                      <a:cubicBezTo>
                        <a:pt x="115939" y="858"/>
                        <a:pt x="109183" y="1301"/>
                        <a:pt x="103316" y="1301"/>
                      </a:cubicBezTo>
                      <a:cubicBezTo>
                        <a:pt x="102827" y="1301"/>
                        <a:pt x="102345" y="1298"/>
                        <a:pt x="101870" y="1292"/>
                      </a:cubicBezTo>
                      <a:cubicBezTo>
                        <a:pt x="95498" y="1206"/>
                        <a:pt x="73632" y="1"/>
                        <a:pt x="64023" y="1"/>
                      </a:cubicBezTo>
                      <a:close/>
                    </a:path>
                  </a:pathLst>
                </a:custGeom>
                <a:solidFill>
                  <a:srgbClr val="6C492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" name="Google Shape;447;p31"/>
                <p:cNvSpPr/>
                <p:nvPr/>
              </p:nvSpPr>
              <p:spPr>
                <a:xfrm>
                  <a:off x="985425" y="3957075"/>
                  <a:ext cx="4753650" cy="18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7242" extrusionOk="0">
                      <a:moveTo>
                        <a:pt x="112072" y="0"/>
                      </a:moveTo>
                      <a:cubicBezTo>
                        <a:pt x="111613" y="0"/>
                        <a:pt x="111154" y="4"/>
                        <a:pt x="110695" y="10"/>
                      </a:cubicBezTo>
                      <a:cubicBezTo>
                        <a:pt x="107267" y="83"/>
                        <a:pt x="103983" y="602"/>
                        <a:pt x="100602" y="976"/>
                      </a:cubicBezTo>
                      <a:cubicBezTo>
                        <a:pt x="98395" y="1217"/>
                        <a:pt x="96184" y="1309"/>
                        <a:pt x="93972" y="1309"/>
                      </a:cubicBezTo>
                      <a:cubicBezTo>
                        <a:pt x="89420" y="1309"/>
                        <a:pt x="84865" y="918"/>
                        <a:pt x="80332" y="626"/>
                      </a:cubicBezTo>
                      <a:cubicBezTo>
                        <a:pt x="77651" y="453"/>
                        <a:pt x="74962" y="319"/>
                        <a:pt x="72271" y="319"/>
                      </a:cubicBezTo>
                      <a:cubicBezTo>
                        <a:pt x="71570" y="319"/>
                        <a:pt x="70868" y="328"/>
                        <a:pt x="70167" y="348"/>
                      </a:cubicBezTo>
                      <a:cubicBezTo>
                        <a:pt x="66702" y="469"/>
                        <a:pt x="63261" y="952"/>
                        <a:pt x="59821" y="1338"/>
                      </a:cubicBezTo>
                      <a:cubicBezTo>
                        <a:pt x="53448" y="2040"/>
                        <a:pt x="47031" y="2610"/>
                        <a:pt x="40602" y="2610"/>
                      </a:cubicBezTo>
                      <a:cubicBezTo>
                        <a:pt x="40284" y="2610"/>
                        <a:pt x="39965" y="2609"/>
                        <a:pt x="39647" y="2606"/>
                      </a:cubicBezTo>
                      <a:cubicBezTo>
                        <a:pt x="36086" y="2582"/>
                        <a:pt x="32536" y="2364"/>
                        <a:pt x="29011" y="1942"/>
                      </a:cubicBezTo>
                      <a:cubicBezTo>
                        <a:pt x="26077" y="1592"/>
                        <a:pt x="23168" y="1121"/>
                        <a:pt x="20234" y="819"/>
                      </a:cubicBezTo>
                      <a:cubicBezTo>
                        <a:pt x="17594" y="549"/>
                        <a:pt x="14899" y="361"/>
                        <a:pt x="12210" y="361"/>
                      </a:cubicBezTo>
                      <a:cubicBezTo>
                        <a:pt x="8885" y="361"/>
                        <a:pt x="5569" y="648"/>
                        <a:pt x="2378" y="1423"/>
                      </a:cubicBezTo>
                      <a:cubicBezTo>
                        <a:pt x="1570" y="1616"/>
                        <a:pt x="773" y="1845"/>
                        <a:pt x="0" y="2111"/>
                      </a:cubicBezTo>
                      <a:lnTo>
                        <a:pt x="0" y="7242"/>
                      </a:lnTo>
                      <a:lnTo>
                        <a:pt x="190146" y="7242"/>
                      </a:lnTo>
                      <a:lnTo>
                        <a:pt x="190146" y="1290"/>
                      </a:lnTo>
                      <a:cubicBezTo>
                        <a:pt x="187925" y="1712"/>
                        <a:pt x="185667" y="1954"/>
                        <a:pt x="183397" y="2002"/>
                      </a:cubicBezTo>
                      <a:cubicBezTo>
                        <a:pt x="183278" y="2004"/>
                        <a:pt x="183158" y="2005"/>
                        <a:pt x="183039" y="2005"/>
                      </a:cubicBezTo>
                      <a:cubicBezTo>
                        <a:pt x="179798" y="2005"/>
                        <a:pt x="176663" y="1390"/>
                        <a:pt x="173437" y="1169"/>
                      </a:cubicBezTo>
                      <a:cubicBezTo>
                        <a:pt x="172579" y="1114"/>
                        <a:pt x="171727" y="1089"/>
                        <a:pt x="170879" y="1089"/>
                      </a:cubicBezTo>
                      <a:cubicBezTo>
                        <a:pt x="168220" y="1089"/>
                        <a:pt x="165598" y="1329"/>
                        <a:pt x="162934" y="1604"/>
                      </a:cubicBezTo>
                      <a:cubicBezTo>
                        <a:pt x="157640" y="2138"/>
                        <a:pt x="152374" y="2590"/>
                        <a:pt x="147079" y="2590"/>
                      </a:cubicBezTo>
                      <a:cubicBezTo>
                        <a:pt x="145309" y="2590"/>
                        <a:pt x="143536" y="2540"/>
                        <a:pt x="141758" y="2425"/>
                      </a:cubicBezTo>
                      <a:cubicBezTo>
                        <a:pt x="134817" y="1966"/>
                        <a:pt x="127947" y="988"/>
                        <a:pt x="121017" y="409"/>
                      </a:cubicBezTo>
                      <a:cubicBezTo>
                        <a:pt x="118035" y="136"/>
                        <a:pt x="115053" y="0"/>
                        <a:pt x="112072" y="0"/>
                      </a:cubicBezTo>
                      <a:close/>
                    </a:path>
                  </a:pathLst>
                </a:custGeom>
                <a:solidFill>
                  <a:srgbClr val="49250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31"/>
                <p:cNvSpPr/>
                <p:nvPr/>
              </p:nvSpPr>
              <p:spPr>
                <a:xfrm>
                  <a:off x="985425" y="3637025"/>
                  <a:ext cx="4753650" cy="29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11600" extrusionOk="0">
                      <a:moveTo>
                        <a:pt x="43994" y="0"/>
                      </a:moveTo>
                      <a:cubicBezTo>
                        <a:pt x="41806" y="0"/>
                        <a:pt x="39620" y="80"/>
                        <a:pt x="37438" y="244"/>
                      </a:cubicBezTo>
                      <a:cubicBezTo>
                        <a:pt x="33707" y="498"/>
                        <a:pt x="29989" y="957"/>
                        <a:pt x="26307" y="1536"/>
                      </a:cubicBezTo>
                      <a:cubicBezTo>
                        <a:pt x="23023" y="2055"/>
                        <a:pt x="19775" y="2780"/>
                        <a:pt x="16467" y="3057"/>
                      </a:cubicBezTo>
                      <a:cubicBezTo>
                        <a:pt x="15181" y="3167"/>
                        <a:pt x="13883" y="3225"/>
                        <a:pt x="12584" y="3225"/>
                      </a:cubicBezTo>
                      <a:cubicBezTo>
                        <a:pt x="8298" y="3225"/>
                        <a:pt x="3993" y="2588"/>
                        <a:pt x="0" y="1041"/>
                      </a:cubicBezTo>
                      <a:lnTo>
                        <a:pt x="0" y="11001"/>
                      </a:lnTo>
                      <a:cubicBezTo>
                        <a:pt x="785" y="10687"/>
                        <a:pt x="1570" y="10410"/>
                        <a:pt x="2378" y="10180"/>
                      </a:cubicBezTo>
                      <a:cubicBezTo>
                        <a:pt x="5574" y="9258"/>
                        <a:pt x="8895" y="8916"/>
                        <a:pt x="12226" y="8916"/>
                      </a:cubicBezTo>
                      <a:cubicBezTo>
                        <a:pt x="14910" y="8916"/>
                        <a:pt x="17600" y="9138"/>
                        <a:pt x="20234" y="9456"/>
                      </a:cubicBezTo>
                      <a:cubicBezTo>
                        <a:pt x="23168" y="9818"/>
                        <a:pt x="26077" y="10385"/>
                        <a:pt x="29011" y="10808"/>
                      </a:cubicBezTo>
                      <a:cubicBezTo>
                        <a:pt x="32536" y="11303"/>
                        <a:pt x="36086" y="11569"/>
                        <a:pt x="39647" y="11593"/>
                      </a:cubicBezTo>
                      <a:cubicBezTo>
                        <a:pt x="40013" y="11597"/>
                        <a:pt x="40378" y="11600"/>
                        <a:pt x="40744" y="11600"/>
                      </a:cubicBezTo>
                      <a:cubicBezTo>
                        <a:pt x="47126" y="11600"/>
                        <a:pt x="53495" y="10917"/>
                        <a:pt x="59821" y="10084"/>
                      </a:cubicBezTo>
                      <a:cubicBezTo>
                        <a:pt x="63261" y="9637"/>
                        <a:pt x="66702" y="9057"/>
                        <a:pt x="70167" y="8925"/>
                      </a:cubicBezTo>
                      <a:cubicBezTo>
                        <a:pt x="70927" y="8895"/>
                        <a:pt x="71688" y="8882"/>
                        <a:pt x="72448" y="8882"/>
                      </a:cubicBezTo>
                      <a:cubicBezTo>
                        <a:pt x="75080" y="8882"/>
                        <a:pt x="77710" y="9042"/>
                        <a:pt x="80332" y="9239"/>
                      </a:cubicBezTo>
                      <a:cubicBezTo>
                        <a:pt x="84872" y="9588"/>
                        <a:pt x="89433" y="10059"/>
                        <a:pt x="93990" y="10059"/>
                      </a:cubicBezTo>
                      <a:cubicBezTo>
                        <a:pt x="96196" y="10059"/>
                        <a:pt x="98401" y="9949"/>
                        <a:pt x="100602" y="9661"/>
                      </a:cubicBezTo>
                      <a:cubicBezTo>
                        <a:pt x="103983" y="9214"/>
                        <a:pt x="107267" y="8599"/>
                        <a:pt x="110695" y="8514"/>
                      </a:cubicBezTo>
                      <a:cubicBezTo>
                        <a:pt x="111157" y="8504"/>
                        <a:pt x="111620" y="8500"/>
                        <a:pt x="112084" y="8500"/>
                      </a:cubicBezTo>
                      <a:cubicBezTo>
                        <a:pt x="115051" y="8500"/>
                        <a:pt x="118052" y="8693"/>
                        <a:pt x="121017" y="8985"/>
                      </a:cubicBezTo>
                      <a:cubicBezTo>
                        <a:pt x="127947" y="9673"/>
                        <a:pt x="134805" y="10844"/>
                        <a:pt x="141758" y="11388"/>
                      </a:cubicBezTo>
                      <a:cubicBezTo>
                        <a:pt x="143544" y="11524"/>
                        <a:pt x="145325" y="11584"/>
                        <a:pt x="147102" y="11584"/>
                      </a:cubicBezTo>
                      <a:cubicBezTo>
                        <a:pt x="152390" y="11584"/>
                        <a:pt x="157648" y="11051"/>
                        <a:pt x="162934" y="10410"/>
                      </a:cubicBezTo>
                      <a:cubicBezTo>
                        <a:pt x="165590" y="10090"/>
                        <a:pt x="168205" y="9805"/>
                        <a:pt x="170857" y="9805"/>
                      </a:cubicBezTo>
                      <a:cubicBezTo>
                        <a:pt x="171712" y="9805"/>
                        <a:pt x="172572" y="9835"/>
                        <a:pt x="173437" y="9903"/>
                      </a:cubicBezTo>
                      <a:cubicBezTo>
                        <a:pt x="176681" y="10160"/>
                        <a:pt x="179833" y="10895"/>
                        <a:pt x="183093" y="10895"/>
                      </a:cubicBezTo>
                      <a:cubicBezTo>
                        <a:pt x="183194" y="10895"/>
                        <a:pt x="183296" y="10894"/>
                        <a:pt x="183397" y="10893"/>
                      </a:cubicBezTo>
                      <a:cubicBezTo>
                        <a:pt x="185667" y="10832"/>
                        <a:pt x="187937" y="10542"/>
                        <a:pt x="190146" y="10035"/>
                      </a:cubicBezTo>
                      <a:lnTo>
                        <a:pt x="190146" y="1814"/>
                      </a:lnTo>
                      <a:cubicBezTo>
                        <a:pt x="187623" y="2454"/>
                        <a:pt x="185015" y="2840"/>
                        <a:pt x="182516" y="3154"/>
                      </a:cubicBezTo>
                      <a:cubicBezTo>
                        <a:pt x="180861" y="3359"/>
                        <a:pt x="179196" y="3463"/>
                        <a:pt x="177530" y="3463"/>
                      </a:cubicBezTo>
                      <a:cubicBezTo>
                        <a:pt x="176156" y="3463"/>
                        <a:pt x="174782" y="3392"/>
                        <a:pt x="173413" y="3250"/>
                      </a:cubicBezTo>
                      <a:cubicBezTo>
                        <a:pt x="170238" y="2925"/>
                        <a:pt x="167082" y="2610"/>
                        <a:pt x="163893" y="2610"/>
                      </a:cubicBezTo>
                      <a:cubicBezTo>
                        <a:pt x="163529" y="2610"/>
                        <a:pt x="163166" y="2614"/>
                        <a:pt x="162801" y="2623"/>
                      </a:cubicBezTo>
                      <a:cubicBezTo>
                        <a:pt x="155570" y="2816"/>
                        <a:pt x="148447" y="4228"/>
                        <a:pt x="141227" y="4639"/>
                      </a:cubicBezTo>
                      <a:cubicBezTo>
                        <a:pt x="140190" y="4699"/>
                        <a:pt x="139157" y="4727"/>
                        <a:pt x="138128" y="4727"/>
                      </a:cubicBezTo>
                      <a:cubicBezTo>
                        <a:pt x="132556" y="4727"/>
                        <a:pt x="127088" y="3900"/>
                        <a:pt x="121585" y="2840"/>
                      </a:cubicBezTo>
                      <a:cubicBezTo>
                        <a:pt x="115132" y="1595"/>
                        <a:pt x="108631" y="172"/>
                        <a:pt x="102000" y="172"/>
                      </a:cubicBezTo>
                      <a:cubicBezTo>
                        <a:pt x="101945" y="172"/>
                        <a:pt x="101889" y="172"/>
                        <a:pt x="101834" y="172"/>
                      </a:cubicBezTo>
                      <a:cubicBezTo>
                        <a:pt x="98260" y="172"/>
                        <a:pt x="94783" y="703"/>
                        <a:pt x="91294" y="1464"/>
                      </a:cubicBezTo>
                      <a:cubicBezTo>
                        <a:pt x="88011" y="2176"/>
                        <a:pt x="84727" y="2973"/>
                        <a:pt x="81370" y="3311"/>
                      </a:cubicBezTo>
                      <a:cubicBezTo>
                        <a:pt x="80471" y="3400"/>
                        <a:pt x="79574" y="3437"/>
                        <a:pt x="78679" y="3437"/>
                      </a:cubicBezTo>
                      <a:cubicBezTo>
                        <a:pt x="75923" y="3437"/>
                        <a:pt x="73185" y="3083"/>
                        <a:pt x="70433" y="2792"/>
                      </a:cubicBezTo>
                      <a:cubicBezTo>
                        <a:pt x="66907" y="2430"/>
                        <a:pt x="63394" y="2019"/>
                        <a:pt x="59881" y="1500"/>
                      </a:cubicBezTo>
                      <a:cubicBezTo>
                        <a:pt x="56090" y="945"/>
                        <a:pt x="52336" y="317"/>
                        <a:pt x="48508" y="112"/>
                      </a:cubicBezTo>
                      <a:cubicBezTo>
                        <a:pt x="47003" y="38"/>
                        <a:pt x="45498" y="0"/>
                        <a:pt x="43994" y="0"/>
                      </a:cubicBezTo>
                      <a:close/>
                    </a:path>
                  </a:pathLst>
                </a:custGeom>
                <a:solidFill>
                  <a:srgbClr val="49250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9" name="Google Shape;449;p31"/>
            <p:cNvSpPr/>
            <p:nvPr/>
          </p:nvSpPr>
          <p:spPr>
            <a:xfrm>
              <a:off x="7151025" y="-317275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-561350" y="1673175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8185500" y="1927788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3" name="Google Shape;453;p32"/>
          <p:cNvGrpSpPr/>
          <p:nvPr/>
        </p:nvGrpSpPr>
        <p:grpSpPr>
          <a:xfrm>
            <a:off x="-806525" y="-366625"/>
            <a:ext cx="10975300" cy="5510618"/>
            <a:chOff x="-806525" y="-366625"/>
            <a:chExt cx="10975300" cy="5510618"/>
          </a:xfrm>
        </p:grpSpPr>
        <p:grpSp>
          <p:nvGrpSpPr>
            <p:cNvPr id="454" name="Google Shape;454;p32"/>
            <p:cNvGrpSpPr/>
            <p:nvPr/>
          </p:nvGrpSpPr>
          <p:grpSpPr>
            <a:xfrm flipH="1">
              <a:off x="0" y="4682301"/>
              <a:ext cx="9144145" cy="461692"/>
              <a:chOff x="0" y="4682301"/>
              <a:chExt cx="9144145" cy="461692"/>
            </a:xfrm>
          </p:grpSpPr>
          <p:sp>
            <p:nvSpPr>
              <p:cNvPr id="455" name="Google Shape;455;p32"/>
              <p:cNvSpPr/>
              <p:nvPr/>
            </p:nvSpPr>
            <p:spPr>
              <a:xfrm>
                <a:off x="0" y="4682301"/>
                <a:ext cx="9143949" cy="461692"/>
              </a:xfrm>
              <a:custGeom>
                <a:avLst/>
                <a:gdLst/>
                <a:ahLst/>
                <a:cxnLst/>
                <a:rect l="l" t="t" r="r" b="b"/>
                <a:pathLst>
                  <a:path w="190014" h="15056" extrusionOk="0">
                    <a:moveTo>
                      <a:pt x="102510" y="2379"/>
                    </a:moveTo>
                    <a:lnTo>
                      <a:pt x="102510" y="2379"/>
                    </a:lnTo>
                    <a:cubicBezTo>
                      <a:pt x="102506" y="2408"/>
                      <a:pt x="102503" y="2437"/>
                      <a:pt x="102499" y="2467"/>
                    </a:cubicBezTo>
                    <a:lnTo>
                      <a:pt x="102499" y="2467"/>
                    </a:lnTo>
                    <a:cubicBezTo>
                      <a:pt x="102503" y="2438"/>
                      <a:pt x="102507" y="2408"/>
                      <a:pt x="102510" y="2379"/>
                    </a:cubicBezTo>
                    <a:close/>
                    <a:moveTo>
                      <a:pt x="184037" y="2548"/>
                    </a:moveTo>
                    <a:lnTo>
                      <a:pt x="184031" y="2602"/>
                    </a:lnTo>
                    <a:lnTo>
                      <a:pt x="184031" y="2602"/>
                    </a:lnTo>
                    <a:cubicBezTo>
                      <a:pt x="184034" y="2584"/>
                      <a:pt x="184035" y="2566"/>
                      <a:pt x="184037" y="2548"/>
                    </a:cubicBezTo>
                    <a:close/>
                    <a:moveTo>
                      <a:pt x="79692" y="3320"/>
                    </a:moveTo>
                    <a:lnTo>
                      <a:pt x="79691" y="3324"/>
                    </a:lnTo>
                    <a:lnTo>
                      <a:pt x="79695" y="3329"/>
                    </a:lnTo>
                    <a:lnTo>
                      <a:pt x="79695" y="3329"/>
                    </a:lnTo>
                    <a:cubicBezTo>
                      <a:pt x="79694" y="3326"/>
                      <a:pt x="79693" y="3323"/>
                      <a:pt x="79692" y="3320"/>
                    </a:cubicBezTo>
                    <a:close/>
                    <a:moveTo>
                      <a:pt x="107292" y="3868"/>
                    </a:moveTo>
                    <a:cubicBezTo>
                      <a:pt x="107352" y="4048"/>
                      <a:pt x="107400" y="4239"/>
                      <a:pt x="107435" y="4431"/>
                    </a:cubicBezTo>
                    <a:lnTo>
                      <a:pt x="107122" y="4697"/>
                    </a:lnTo>
                    <a:lnTo>
                      <a:pt x="107292" y="3868"/>
                    </a:lnTo>
                    <a:close/>
                    <a:moveTo>
                      <a:pt x="326" y="0"/>
                    </a:moveTo>
                    <a:cubicBezTo>
                      <a:pt x="302" y="1087"/>
                      <a:pt x="193" y="2161"/>
                      <a:pt x="0" y="3224"/>
                    </a:cubicBezTo>
                    <a:lnTo>
                      <a:pt x="0" y="15055"/>
                    </a:lnTo>
                    <a:lnTo>
                      <a:pt x="190013" y="15055"/>
                    </a:lnTo>
                    <a:lnTo>
                      <a:pt x="190013" y="6411"/>
                    </a:lnTo>
                    <a:lnTo>
                      <a:pt x="189591" y="6411"/>
                    </a:lnTo>
                    <a:cubicBezTo>
                      <a:pt x="189240" y="5518"/>
                      <a:pt x="189349" y="4516"/>
                      <a:pt x="189880" y="3719"/>
                    </a:cubicBezTo>
                    <a:lnTo>
                      <a:pt x="189880" y="3719"/>
                    </a:lnTo>
                    <a:lnTo>
                      <a:pt x="188673" y="4781"/>
                    </a:lnTo>
                    <a:lnTo>
                      <a:pt x="188987" y="3067"/>
                    </a:lnTo>
                    <a:lnTo>
                      <a:pt x="188987" y="3067"/>
                    </a:lnTo>
                    <a:cubicBezTo>
                      <a:pt x="188468" y="3731"/>
                      <a:pt x="187864" y="4322"/>
                      <a:pt x="187176" y="4817"/>
                    </a:cubicBezTo>
                    <a:cubicBezTo>
                      <a:pt x="187140" y="4383"/>
                      <a:pt x="187236" y="3948"/>
                      <a:pt x="187454" y="3562"/>
                    </a:cubicBezTo>
                    <a:lnTo>
                      <a:pt x="187454" y="3562"/>
                    </a:lnTo>
                    <a:cubicBezTo>
                      <a:pt x="186741" y="4359"/>
                      <a:pt x="185896" y="5035"/>
                      <a:pt x="184955" y="5542"/>
                    </a:cubicBezTo>
                    <a:cubicBezTo>
                      <a:pt x="185124" y="4660"/>
                      <a:pt x="185293" y="3779"/>
                      <a:pt x="185462" y="2898"/>
                    </a:cubicBezTo>
                    <a:lnTo>
                      <a:pt x="185462" y="2898"/>
                    </a:lnTo>
                    <a:cubicBezTo>
                      <a:pt x="185124" y="3827"/>
                      <a:pt x="184532" y="4636"/>
                      <a:pt x="183759" y="5240"/>
                    </a:cubicBezTo>
                    <a:lnTo>
                      <a:pt x="184031" y="2602"/>
                    </a:lnTo>
                    <a:lnTo>
                      <a:pt x="184031" y="2602"/>
                    </a:lnTo>
                    <a:cubicBezTo>
                      <a:pt x="183916" y="3617"/>
                      <a:pt x="183235" y="4498"/>
                      <a:pt x="182262" y="4854"/>
                    </a:cubicBezTo>
                    <a:lnTo>
                      <a:pt x="182190" y="2234"/>
                    </a:lnTo>
                    <a:cubicBezTo>
                      <a:pt x="181779" y="3163"/>
                      <a:pt x="181236" y="4045"/>
                      <a:pt x="180596" y="4830"/>
                    </a:cubicBezTo>
                    <a:cubicBezTo>
                      <a:pt x="180548" y="4021"/>
                      <a:pt x="180488" y="3212"/>
                      <a:pt x="180439" y="2403"/>
                    </a:cubicBezTo>
                    <a:cubicBezTo>
                      <a:pt x="179872" y="3151"/>
                      <a:pt x="179413" y="3972"/>
                      <a:pt x="179063" y="4842"/>
                    </a:cubicBezTo>
                    <a:lnTo>
                      <a:pt x="179063" y="3707"/>
                    </a:lnTo>
                    <a:lnTo>
                      <a:pt x="178496" y="4914"/>
                    </a:lnTo>
                    <a:cubicBezTo>
                      <a:pt x="178315" y="4467"/>
                      <a:pt x="178230" y="3972"/>
                      <a:pt x="178266" y="3489"/>
                    </a:cubicBezTo>
                    <a:lnTo>
                      <a:pt x="178266" y="3489"/>
                    </a:lnTo>
                    <a:cubicBezTo>
                      <a:pt x="178146" y="3695"/>
                      <a:pt x="178025" y="3900"/>
                      <a:pt x="177892" y="4093"/>
                    </a:cubicBezTo>
                    <a:cubicBezTo>
                      <a:pt x="177832" y="3272"/>
                      <a:pt x="177759" y="2439"/>
                      <a:pt x="177699" y="1606"/>
                    </a:cubicBezTo>
                    <a:lnTo>
                      <a:pt x="177699" y="1606"/>
                    </a:lnTo>
                    <a:cubicBezTo>
                      <a:pt x="177747" y="2729"/>
                      <a:pt x="177590" y="3864"/>
                      <a:pt x="177240" y="4926"/>
                    </a:cubicBezTo>
                    <a:cubicBezTo>
                      <a:pt x="177156" y="5011"/>
                      <a:pt x="177083" y="5095"/>
                      <a:pt x="176999" y="5180"/>
                    </a:cubicBezTo>
                    <a:cubicBezTo>
                      <a:pt x="176793" y="3948"/>
                      <a:pt x="176685" y="2705"/>
                      <a:pt x="176673" y="1461"/>
                    </a:cubicBezTo>
                    <a:lnTo>
                      <a:pt x="176129" y="5204"/>
                    </a:lnTo>
                    <a:cubicBezTo>
                      <a:pt x="175912" y="4588"/>
                      <a:pt x="175852" y="3924"/>
                      <a:pt x="175924" y="3272"/>
                    </a:cubicBezTo>
                    <a:lnTo>
                      <a:pt x="175924" y="3272"/>
                    </a:lnTo>
                    <a:cubicBezTo>
                      <a:pt x="175828" y="3586"/>
                      <a:pt x="175707" y="3888"/>
                      <a:pt x="175562" y="4178"/>
                    </a:cubicBezTo>
                    <a:cubicBezTo>
                      <a:pt x="175248" y="3176"/>
                      <a:pt x="174934" y="2161"/>
                      <a:pt x="174620" y="1147"/>
                    </a:cubicBezTo>
                    <a:lnTo>
                      <a:pt x="174620" y="1147"/>
                    </a:lnTo>
                    <a:cubicBezTo>
                      <a:pt x="174620" y="2427"/>
                      <a:pt x="174632" y="3719"/>
                      <a:pt x="174632" y="4999"/>
                    </a:cubicBezTo>
                    <a:cubicBezTo>
                      <a:pt x="174572" y="4793"/>
                      <a:pt x="174500" y="4576"/>
                      <a:pt x="174439" y="4371"/>
                    </a:cubicBezTo>
                    <a:cubicBezTo>
                      <a:pt x="174379" y="3924"/>
                      <a:pt x="174355" y="3477"/>
                      <a:pt x="174379" y="3031"/>
                    </a:cubicBezTo>
                    <a:lnTo>
                      <a:pt x="174379" y="3031"/>
                    </a:lnTo>
                    <a:cubicBezTo>
                      <a:pt x="174331" y="3260"/>
                      <a:pt x="174270" y="3477"/>
                      <a:pt x="174198" y="3695"/>
                    </a:cubicBezTo>
                    <a:cubicBezTo>
                      <a:pt x="173884" y="2862"/>
                      <a:pt x="173522" y="2041"/>
                      <a:pt x="173099" y="1256"/>
                    </a:cubicBezTo>
                    <a:lnTo>
                      <a:pt x="173099" y="1256"/>
                    </a:lnTo>
                    <a:cubicBezTo>
                      <a:pt x="173304" y="2644"/>
                      <a:pt x="173401" y="4057"/>
                      <a:pt x="173377" y="5457"/>
                    </a:cubicBezTo>
                    <a:cubicBezTo>
                      <a:pt x="173329" y="5542"/>
                      <a:pt x="173280" y="5614"/>
                      <a:pt x="173232" y="5699"/>
                    </a:cubicBezTo>
                    <a:cubicBezTo>
                      <a:pt x="173063" y="4769"/>
                      <a:pt x="173003" y="3827"/>
                      <a:pt x="173039" y="2886"/>
                    </a:cubicBezTo>
                    <a:lnTo>
                      <a:pt x="173039" y="2886"/>
                    </a:lnTo>
                    <a:cubicBezTo>
                      <a:pt x="172930" y="3514"/>
                      <a:pt x="172725" y="4117"/>
                      <a:pt x="172435" y="4673"/>
                    </a:cubicBezTo>
                    <a:cubicBezTo>
                      <a:pt x="172109" y="4081"/>
                      <a:pt x="171783" y="3502"/>
                      <a:pt x="171445" y="2922"/>
                    </a:cubicBezTo>
                    <a:cubicBezTo>
                      <a:pt x="171397" y="3139"/>
                      <a:pt x="171349" y="3369"/>
                      <a:pt x="171324" y="3598"/>
                    </a:cubicBezTo>
                    <a:cubicBezTo>
                      <a:pt x="171228" y="3127"/>
                      <a:pt x="171155" y="2656"/>
                      <a:pt x="171119" y="2186"/>
                    </a:cubicBezTo>
                    <a:cubicBezTo>
                      <a:pt x="170926" y="2958"/>
                      <a:pt x="170685" y="3731"/>
                      <a:pt x="170395" y="4479"/>
                    </a:cubicBezTo>
                    <a:lnTo>
                      <a:pt x="170033" y="3755"/>
                    </a:lnTo>
                    <a:cubicBezTo>
                      <a:pt x="170033" y="4359"/>
                      <a:pt x="169984" y="4938"/>
                      <a:pt x="169972" y="5481"/>
                    </a:cubicBezTo>
                    <a:lnTo>
                      <a:pt x="169936" y="5554"/>
                    </a:lnTo>
                    <a:cubicBezTo>
                      <a:pt x="169610" y="4274"/>
                      <a:pt x="169284" y="2994"/>
                      <a:pt x="168946" y="1715"/>
                    </a:cubicBezTo>
                    <a:cubicBezTo>
                      <a:pt x="168825" y="3127"/>
                      <a:pt x="168499" y="4504"/>
                      <a:pt x="168004" y="5832"/>
                    </a:cubicBezTo>
                    <a:cubicBezTo>
                      <a:pt x="167618" y="4793"/>
                      <a:pt x="167232" y="3755"/>
                      <a:pt x="166845" y="2717"/>
                    </a:cubicBezTo>
                    <a:lnTo>
                      <a:pt x="166845" y="2717"/>
                    </a:lnTo>
                    <a:cubicBezTo>
                      <a:pt x="166894" y="3779"/>
                      <a:pt x="166701" y="4854"/>
                      <a:pt x="166290" y="5844"/>
                    </a:cubicBezTo>
                    <a:lnTo>
                      <a:pt x="164793" y="2693"/>
                    </a:lnTo>
                    <a:cubicBezTo>
                      <a:pt x="164721" y="3731"/>
                      <a:pt x="164648" y="4781"/>
                      <a:pt x="164576" y="5819"/>
                    </a:cubicBezTo>
                    <a:lnTo>
                      <a:pt x="162946" y="3043"/>
                    </a:lnTo>
                    <a:lnTo>
                      <a:pt x="162861" y="6121"/>
                    </a:lnTo>
                    <a:lnTo>
                      <a:pt x="162451" y="5566"/>
                    </a:lnTo>
                    <a:cubicBezTo>
                      <a:pt x="162439" y="5264"/>
                      <a:pt x="162391" y="4962"/>
                      <a:pt x="162306" y="4685"/>
                    </a:cubicBezTo>
                    <a:cubicBezTo>
                      <a:pt x="162210" y="4781"/>
                      <a:pt x="162137" y="4902"/>
                      <a:pt x="162041" y="4999"/>
                    </a:cubicBezTo>
                    <a:lnTo>
                      <a:pt x="161690" y="4528"/>
                    </a:lnTo>
                    <a:cubicBezTo>
                      <a:pt x="161654" y="4033"/>
                      <a:pt x="161606" y="3538"/>
                      <a:pt x="161570" y="3055"/>
                    </a:cubicBezTo>
                    <a:lnTo>
                      <a:pt x="160990" y="4009"/>
                    </a:lnTo>
                    <a:cubicBezTo>
                      <a:pt x="161002" y="3924"/>
                      <a:pt x="161014" y="3852"/>
                      <a:pt x="161038" y="3767"/>
                    </a:cubicBezTo>
                    <a:lnTo>
                      <a:pt x="161038" y="3767"/>
                    </a:lnTo>
                    <a:cubicBezTo>
                      <a:pt x="160725" y="4178"/>
                      <a:pt x="160447" y="4612"/>
                      <a:pt x="160205" y="5071"/>
                    </a:cubicBezTo>
                    <a:cubicBezTo>
                      <a:pt x="160121" y="4298"/>
                      <a:pt x="160036" y="3526"/>
                      <a:pt x="159940" y="2741"/>
                    </a:cubicBezTo>
                    <a:cubicBezTo>
                      <a:pt x="159493" y="3489"/>
                      <a:pt x="159010" y="4202"/>
                      <a:pt x="158503" y="4914"/>
                    </a:cubicBezTo>
                    <a:cubicBezTo>
                      <a:pt x="158431" y="4564"/>
                      <a:pt x="158358" y="4226"/>
                      <a:pt x="158286" y="3876"/>
                    </a:cubicBezTo>
                    <a:cubicBezTo>
                      <a:pt x="158286" y="4238"/>
                      <a:pt x="158262" y="4588"/>
                      <a:pt x="158213" y="4950"/>
                    </a:cubicBezTo>
                    <a:cubicBezTo>
                      <a:pt x="157960" y="4274"/>
                      <a:pt x="157803" y="3586"/>
                      <a:pt x="157731" y="2874"/>
                    </a:cubicBezTo>
                    <a:cubicBezTo>
                      <a:pt x="157405" y="3755"/>
                      <a:pt x="156958" y="4588"/>
                      <a:pt x="156390" y="5349"/>
                    </a:cubicBezTo>
                    <a:lnTo>
                      <a:pt x="155642" y="3067"/>
                    </a:lnTo>
                    <a:lnTo>
                      <a:pt x="155642" y="3067"/>
                    </a:lnTo>
                    <a:cubicBezTo>
                      <a:pt x="155666" y="3888"/>
                      <a:pt x="155388" y="4685"/>
                      <a:pt x="154857" y="5312"/>
                    </a:cubicBezTo>
                    <a:cubicBezTo>
                      <a:pt x="154423" y="4528"/>
                      <a:pt x="153988" y="3755"/>
                      <a:pt x="153565" y="2982"/>
                    </a:cubicBezTo>
                    <a:lnTo>
                      <a:pt x="152769" y="5614"/>
                    </a:lnTo>
                    <a:lnTo>
                      <a:pt x="151646" y="3477"/>
                    </a:lnTo>
                    <a:cubicBezTo>
                      <a:pt x="151465" y="4238"/>
                      <a:pt x="151284" y="4986"/>
                      <a:pt x="151103" y="5747"/>
                    </a:cubicBezTo>
                    <a:lnTo>
                      <a:pt x="150064" y="3031"/>
                    </a:lnTo>
                    <a:cubicBezTo>
                      <a:pt x="150052" y="4069"/>
                      <a:pt x="149775" y="5095"/>
                      <a:pt x="149280" y="6013"/>
                    </a:cubicBezTo>
                    <a:lnTo>
                      <a:pt x="148531" y="3369"/>
                    </a:lnTo>
                    <a:cubicBezTo>
                      <a:pt x="148495" y="4105"/>
                      <a:pt x="148290" y="4830"/>
                      <a:pt x="147952" y="5481"/>
                    </a:cubicBezTo>
                    <a:lnTo>
                      <a:pt x="146889" y="2681"/>
                    </a:lnTo>
                    <a:cubicBezTo>
                      <a:pt x="146793" y="3634"/>
                      <a:pt x="146563" y="4564"/>
                      <a:pt x="146213" y="5457"/>
                    </a:cubicBezTo>
                    <a:cubicBezTo>
                      <a:pt x="145585" y="4745"/>
                      <a:pt x="145151" y="3888"/>
                      <a:pt x="144921" y="2970"/>
                    </a:cubicBezTo>
                    <a:cubicBezTo>
                      <a:pt x="144704" y="3803"/>
                      <a:pt x="144487" y="4636"/>
                      <a:pt x="144269" y="5469"/>
                    </a:cubicBezTo>
                    <a:cubicBezTo>
                      <a:pt x="143738" y="4854"/>
                      <a:pt x="143340" y="4129"/>
                      <a:pt x="143135" y="3357"/>
                    </a:cubicBezTo>
                    <a:lnTo>
                      <a:pt x="143110" y="5904"/>
                    </a:lnTo>
                    <a:lnTo>
                      <a:pt x="141577" y="3610"/>
                    </a:lnTo>
                    <a:lnTo>
                      <a:pt x="141239" y="5614"/>
                    </a:lnTo>
                    <a:cubicBezTo>
                      <a:pt x="141106" y="5494"/>
                      <a:pt x="140974" y="5361"/>
                      <a:pt x="140853" y="5216"/>
                    </a:cubicBezTo>
                    <a:cubicBezTo>
                      <a:pt x="140937" y="4431"/>
                      <a:pt x="141082" y="3646"/>
                      <a:pt x="141287" y="2874"/>
                    </a:cubicBezTo>
                    <a:lnTo>
                      <a:pt x="141287" y="2874"/>
                    </a:lnTo>
                    <a:cubicBezTo>
                      <a:pt x="140961" y="3357"/>
                      <a:pt x="140611" y="3827"/>
                      <a:pt x="140213" y="4262"/>
                    </a:cubicBezTo>
                    <a:cubicBezTo>
                      <a:pt x="140104" y="4033"/>
                      <a:pt x="140020" y="3803"/>
                      <a:pt x="139947" y="3562"/>
                    </a:cubicBezTo>
                    <a:lnTo>
                      <a:pt x="139947" y="3562"/>
                    </a:lnTo>
                    <a:cubicBezTo>
                      <a:pt x="140008" y="3840"/>
                      <a:pt x="140056" y="4105"/>
                      <a:pt x="140104" y="4383"/>
                    </a:cubicBezTo>
                    <a:cubicBezTo>
                      <a:pt x="139778" y="4721"/>
                      <a:pt x="139440" y="5047"/>
                      <a:pt x="139090" y="5349"/>
                    </a:cubicBezTo>
                    <a:lnTo>
                      <a:pt x="139235" y="2886"/>
                    </a:lnTo>
                    <a:lnTo>
                      <a:pt x="139235" y="2886"/>
                    </a:lnTo>
                    <a:cubicBezTo>
                      <a:pt x="138849" y="3743"/>
                      <a:pt x="138305" y="4504"/>
                      <a:pt x="137629" y="5143"/>
                    </a:cubicBezTo>
                    <a:cubicBezTo>
                      <a:pt x="137581" y="4274"/>
                      <a:pt x="137545" y="3405"/>
                      <a:pt x="137509" y="2536"/>
                    </a:cubicBezTo>
                    <a:lnTo>
                      <a:pt x="135746" y="5143"/>
                    </a:lnTo>
                    <a:cubicBezTo>
                      <a:pt x="135456" y="4419"/>
                      <a:pt x="135311" y="3646"/>
                      <a:pt x="135324" y="2874"/>
                    </a:cubicBezTo>
                    <a:lnTo>
                      <a:pt x="135324" y="2874"/>
                    </a:lnTo>
                    <a:cubicBezTo>
                      <a:pt x="135010" y="3695"/>
                      <a:pt x="134563" y="4443"/>
                      <a:pt x="134008" y="5119"/>
                    </a:cubicBezTo>
                    <a:cubicBezTo>
                      <a:pt x="133899" y="4479"/>
                      <a:pt x="133802" y="3840"/>
                      <a:pt x="133706" y="3212"/>
                    </a:cubicBezTo>
                    <a:lnTo>
                      <a:pt x="132607" y="5469"/>
                    </a:lnTo>
                    <a:cubicBezTo>
                      <a:pt x="132257" y="4624"/>
                      <a:pt x="132016" y="3719"/>
                      <a:pt x="131919" y="2801"/>
                    </a:cubicBezTo>
                    <a:cubicBezTo>
                      <a:pt x="131400" y="3803"/>
                      <a:pt x="130881" y="4817"/>
                      <a:pt x="130362" y="5819"/>
                    </a:cubicBezTo>
                    <a:lnTo>
                      <a:pt x="129529" y="3139"/>
                    </a:lnTo>
                    <a:lnTo>
                      <a:pt x="128406" y="5675"/>
                    </a:lnTo>
                    <a:lnTo>
                      <a:pt x="127826" y="3477"/>
                    </a:lnTo>
                    <a:cubicBezTo>
                      <a:pt x="127525" y="4105"/>
                      <a:pt x="127102" y="4660"/>
                      <a:pt x="126595" y="5131"/>
                    </a:cubicBezTo>
                    <a:lnTo>
                      <a:pt x="126510" y="3477"/>
                    </a:lnTo>
                    <a:cubicBezTo>
                      <a:pt x="126160" y="4202"/>
                      <a:pt x="125702" y="4878"/>
                      <a:pt x="125158" y="5481"/>
                    </a:cubicBezTo>
                    <a:cubicBezTo>
                      <a:pt x="124844" y="4805"/>
                      <a:pt x="124736" y="4045"/>
                      <a:pt x="124844" y="3308"/>
                    </a:cubicBezTo>
                    <a:lnTo>
                      <a:pt x="124844" y="3308"/>
                    </a:lnTo>
                    <a:cubicBezTo>
                      <a:pt x="124410" y="3912"/>
                      <a:pt x="123975" y="4516"/>
                      <a:pt x="123541" y="5107"/>
                    </a:cubicBezTo>
                    <a:lnTo>
                      <a:pt x="122864" y="3200"/>
                    </a:lnTo>
                    <a:lnTo>
                      <a:pt x="121633" y="5409"/>
                    </a:lnTo>
                    <a:lnTo>
                      <a:pt x="120957" y="3538"/>
                    </a:lnTo>
                    <a:lnTo>
                      <a:pt x="119991" y="5131"/>
                    </a:lnTo>
                    <a:cubicBezTo>
                      <a:pt x="119762" y="4636"/>
                      <a:pt x="119532" y="4153"/>
                      <a:pt x="119291" y="3658"/>
                    </a:cubicBezTo>
                    <a:cubicBezTo>
                      <a:pt x="119086" y="4383"/>
                      <a:pt x="118868" y="5095"/>
                      <a:pt x="118663" y="5807"/>
                    </a:cubicBezTo>
                    <a:cubicBezTo>
                      <a:pt x="118301" y="4986"/>
                      <a:pt x="117939" y="4153"/>
                      <a:pt x="117577" y="3332"/>
                    </a:cubicBezTo>
                    <a:lnTo>
                      <a:pt x="116816" y="5819"/>
                    </a:lnTo>
                    <a:lnTo>
                      <a:pt x="115524" y="3272"/>
                    </a:lnTo>
                    <a:cubicBezTo>
                      <a:pt x="115319" y="4045"/>
                      <a:pt x="115005" y="4793"/>
                      <a:pt x="114583" y="5481"/>
                    </a:cubicBezTo>
                    <a:lnTo>
                      <a:pt x="113641" y="3369"/>
                    </a:lnTo>
                    <a:cubicBezTo>
                      <a:pt x="113436" y="4141"/>
                      <a:pt x="113110" y="4890"/>
                      <a:pt x="112675" y="5578"/>
                    </a:cubicBezTo>
                    <a:cubicBezTo>
                      <a:pt x="112144" y="5047"/>
                      <a:pt x="111733" y="4395"/>
                      <a:pt x="111468" y="3683"/>
                    </a:cubicBezTo>
                    <a:lnTo>
                      <a:pt x="110562" y="6097"/>
                    </a:lnTo>
                    <a:cubicBezTo>
                      <a:pt x="110019" y="5228"/>
                      <a:pt x="109488" y="4359"/>
                      <a:pt x="108957" y="3502"/>
                    </a:cubicBezTo>
                    <a:cubicBezTo>
                      <a:pt x="108776" y="4057"/>
                      <a:pt x="108594" y="4600"/>
                      <a:pt x="108425" y="5155"/>
                    </a:cubicBezTo>
                    <a:lnTo>
                      <a:pt x="107918" y="4588"/>
                    </a:lnTo>
                    <a:cubicBezTo>
                      <a:pt x="108003" y="4250"/>
                      <a:pt x="108148" y="3936"/>
                      <a:pt x="108341" y="3658"/>
                    </a:cubicBezTo>
                    <a:lnTo>
                      <a:pt x="108341" y="3658"/>
                    </a:lnTo>
                    <a:lnTo>
                      <a:pt x="107641" y="4262"/>
                    </a:lnTo>
                    <a:lnTo>
                      <a:pt x="107292" y="3866"/>
                    </a:lnTo>
                    <a:lnTo>
                      <a:pt x="107472" y="2994"/>
                    </a:lnTo>
                    <a:lnTo>
                      <a:pt x="107472" y="2994"/>
                    </a:lnTo>
                    <a:cubicBezTo>
                      <a:pt x="106965" y="3610"/>
                      <a:pt x="106373" y="4166"/>
                      <a:pt x="105721" y="4624"/>
                    </a:cubicBezTo>
                    <a:lnTo>
                      <a:pt x="105612" y="4528"/>
                    </a:lnTo>
                    <a:cubicBezTo>
                      <a:pt x="105625" y="4153"/>
                      <a:pt x="105733" y="3791"/>
                      <a:pt x="105914" y="3465"/>
                    </a:cubicBezTo>
                    <a:lnTo>
                      <a:pt x="105914" y="3465"/>
                    </a:lnTo>
                    <a:cubicBezTo>
                      <a:pt x="105697" y="3695"/>
                      <a:pt x="105468" y="3924"/>
                      <a:pt x="105226" y="4141"/>
                    </a:cubicBezTo>
                    <a:cubicBezTo>
                      <a:pt x="105033" y="3948"/>
                      <a:pt x="104852" y="3743"/>
                      <a:pt x="104683" y="3538"/>
                    </a:cubicBezTo>
                    <a:lnTo>
                      <a:pt x="104683" y="3538"/>
                    </a:lnTo>
                    <a:cubicBezTo>
                      <a:pt x="104852" y="3743"/>
                      <a:pt x="104997" y="3972"/>
                      <a:pt x="105130" y="4226"/>
                    </a:cubicBezTo>
                    <a:cubicBezTo>
                      <a:pt x="104586" y="4673"/>
                      <a:pt x="104007" y="5071"/>
                      <a:pt x="103391" y="5385"/>
                    </a:cubicBezTo>
                    <a:cubicBezTo>
                      <a:pt x="103572" y="4516"/>
                      <a:pt x="103753" y="3634"/>
                      <a:pt x="103934" y="2753"/>
                    </a:cubicBezTo>
                    <a:lnTo>
                      <a:pt x="103934" y="2753"/>
                    </a:lnTo>
                    <a:cubicBezTo>
                      <a:pt x="103584" y="3683"/>
                      <a:pt x="102981" y="4479"/>
                      <a:pt x="102184" y="5071"/>
                    </a:cubicBezTo>
                    <a:cubicBezTo>
                      <a:pt x="102289" y="4207"/>
                      <a:pt x="102394" y="3342"/>
                      <a:pt x="102499" y="2467"/>
                    </a:cubicBezTo>
                    <a:lnTo>
                      <a:pt x="102499" y="2467"/>
                    </a:lnTo>
                    <a:cubicBezTo>
                      <a:pt x="102361" y="3478"/>
                      <a:pt x="101661" y="4320"/>
                      <a:pt x="100699" y="4648"/>
                    </a:cubicBezTo>
                    <a:cubicBezTo>
                      <a:pt x="100699" y="3779"/>
                      <a:pt x="100687" y="2910"/>
                      <a:pt x="100687" y="2041"/>
                    </a:cubicBezTo>
                    <a:cubicBezTo>
                      <a:pt x="100252" y="2958"/>
                      <a:pt x="99697" y="3827"/>
                      <a:pt x="99033" y="4600"/>
                    </a:cubicBezTo>
                    <a:lnTo>
                      <a:pt x="98924" y="2161"/>
                    </a:lnTo>
                    <a:cubicBezTo>
                      <a:pt x="98200" y="3103"/>
                      <a:pt x="97632" y="4141"/>
                      <a:pt x="97234" y="5252"/>
                    </a:cubicBezTo>
                    <a:cubicBezTo>
                      <a:pt x="96848" y="4648"/>
                      <a:pt x="96667" y="3936"/>
                      <a:pt x="96727" y="3224"/>
                    </a:cubicBezTo>
                    <a:lnTo>
                      <a:pt x="96727" y="3224"/>
                    </a:lnTo>
                    <a:cubicBezTo>
                      <a:pt x="96232" y="4093"/>
                      <a:pt x="95556" y="4842"/>
                      <a:pt x="94759" y="5445"/>
                    </a:cubicBezTo>
                    <a:cubicBezTo>
                      <a:pt x="94397" y="4660"/>
                      <a:pt x="94276" y="3803"/>
                      <a:pt x="94385" y="2946"/>
                    </a:cubicBezTo>
                    <a:lnTo>
                      <a:pt x="94385" y="2946"/>
                    </a:lnTo>
                    <a:cubicBezTo>
                      <a:pt x="94107" y="3767"/>
                      <a:pt x="93673" y="4528"/>
                      <a:pt x="93093" y="5168"/>
                    </a:cubicBezTo>
                    <a:cubicBezTo>
                      <a:pt x="92876" y="4359"/>
                      <a:pt x="92791" y="3514"/>
                      <a:pt x="92852" y="2681"/>
                    </a:cubicBezTo>
                    <a:lnTo>
                      <a:pt x="92852" y="2681"/>
                    </a:lnTo>
                    <a:cubicBezTo>
                      <a:pt x="92610" y="3634"/>
                      <a:pt x="92200" y="4528"/>
                      <a:pt x="91644" y="5324"/>
                    </a:cubicBezTo>
                    <a:cubicBezTo>
                      <a:pt x="91499" y="4395"/>
                      <a:pt x="91451" y="3453"/>
                      <a:pt x="91499" y="2524"/>
                    </a:cubicBezTo>
                    <a:lnTo>
                      <a:pt x="91499" y="2524"/>
                    </a:lnTo>
                    <a:cubicBezTo>
                      <a:pt x="91318" y="3502"/>
                      <a:pt x="90884" y="4419"/>
                      <a:pt x="90268" y="5192"/>
                    </a:cubicBezTo>
                    <a:cubicBezTo>
                      <a:pt x="89918" y="4081"/>
                      <a:pt x="89688" y="2934"/>
                      <a:pt x="89592" y="1775"/>
                    </a:cubicBezTo>
                    <a:cubicBezTo>
                      <a:pt x="89302" y="2934"/>
                      <a:pt x="88880" y="4057"/>
                      <a:pt x="88348" y="5119"/>
                    </a:cubicBezTo>
                    <a:lnTo>
                      <a:pt x="87443" y="1268"/>
                    </a:lnTo>
                    <a:cubicBezTo>
                      <a:pt x="87286" y="2681"/>
                      <a:pt x="86948" y="4057"/>
                      <a:pt x="86417" y="5373"/>
                    </a:cubicBezTo>
                    <a:lnTo>
                      <a:pt x="85318" y="2222"/>
                    </a:lnTo>
                    <a:lnTo>
                      <a:pt x="85318" y="2222"/>
                    </a:lnTo>
                    <a:cubicBezTo>
                      <a:pt x="85354" y="3296"/>
                      <a:pt x="85137" y="4359"/>
                      <a:pt x="84702" y="5349"/>
                    </a:cubicBezTo>
                    <a:cubicBezTo>
                      <a:pt x="84232" y="4286"/>
                      <a:pt x="83761" y="3236"/>
                      <a:pt x="83290" y="2173"/>
                    </a:cubicBezTo>
                    <a:lnTo>
                      <a:pt x="83000" y="5300"/>
                    </a:lnTo>
                    <a:lnTo>
                      <a:pt x="81419" y="2499"/>
                    </a:lnTo>
                    <a:cubicBezTo>
                      <a:pt x="81382" y="3248"/>
                      <a:pt x="81346" y="4009"/>
                      <a:pt x="81322" y="4757"/>
                    </a:cubicBezTo>
                    <a:cubicBezTo>
                      <a:pt x="81189" y="4866"/>
                      <a:pt x="81069" y="4974"/>
                      <a:pt x="80936" y="5083"/>
                    </a:cubicBezTo>
                    <a:lnTo>
                      <a:pt x="80670" y="4685"/>
                    </a:lnTo>
                    <a:cubicBezTo>
                      <a:pt x="80815" y="4178"/>
                      <a:pt x="80960" y="3658"/>
                      <a:pt x="81105" y="3151"/>
                    </a:cubicBezTo>
                    <a:lnTo>
                      <a:pt x="81105" y="3151"/>
                    </a:lnTo>
                    <a:cubicBezTo>
                      <a:pt x="80851" y="3502"/>
                      <a:pt x="80586" y="3840"/>
                      <a:pt x="80284" y="4153"/>
                    </a:cubicBezTo>
                    <a:lnTo>
                      <a:pt x="79695" y="3329"/>
                    </a:lnTo>
                    <a:lnTo>
                      <a:pt x="79695" y="3329"/>
                    </a:lnTo>
                    <a:cubicBezTo>
                      <a:pt x="79814" y="3701"/>
                      <a:pt x="79910" y="4084"/>
                      <a:pt x="79970" y="4479"/>
                    </a:cubicBezTo>
                    <a:cubicBezTo>
                      <a:pt x="79716" y="4733"/>
                      <a:pt x="79439" y="4962"/>
                      <a:pt x="79149" y="5192"/>
                    </a:cubicBezTo>
                    <a:lnTo>
                      <a:pt x="79691" y="3324"/>
                    </a:lnTo>
                    <a:lnTo>
                      <a:pt x="79680" y="3308"/>
                    </a:lnTo>
                    <a:lnTo>
                      <a:pt x="79873" y="2656"/>
                    </a:lnTo>
                    <a:lnTo>
                      <a:pt x="79873" y="2656"/>
                    </a:lnTo>
                    <a:lnTo>
                      <a:pt x="77809" y="4697"/>
                    </a:lnTo>
                    <a:cubicBezTo>
                      <a:pt x="77688" y="4552"/>
                      <a:pt x="77567" y="4395"/>
                      <a:pt x="77459" y="4250"/>
                    </a:cubicBezTo>
                    <a:lnTo>
                      <a:pt x="77459" y="4250"/>
                    </a:lnTo>
                    <a:cubicBezTo>
                      <a:pt x="77580" y="4419"/>
                      <a:pt x="77688" y="4576"/>
                      <a:pt x="77785" y="4733"/>
                    </a:cubicBezTo>
                    <a:lnTo>
                      <a:pt x="77302" y="5204"/>
                    </a:lnTo>
                    <a:lnTo>
                      <a:pt x="77676" y="2644"/>
                    </a:lnTo>
                    <a:lnTo>
                      <a:pt x="75600" y="5023"/>
                    </a:lnTo>
                    <a:lnTo>
                      <a:pt x="75600" y="5023"/>
                    </a:lnTo>
                    <a:lnTo>
                      <a:pt x="76022" y="2246"/>
                    </a:lnTo>
                    <a:lnTo>
                      <a:pt x="74392" y="4467"/>
                    </a:lnTo>
                    <a:cubicBezTo>
                      <a:pt x="74477" y="3489"/>
                      <a:pt x="74573" y="2512"/>
                      <a:pt x="74670" y="1534"/>
                    </a:cubicBezTo>
                    <a:lnTo>
                      <a:pt x="74670" y="1534"/>
                    </a:lnTo>
                    <a:lnTo>
                      <a:pt x="72509" y="4817"/>
                    </a:lnTo>
                    <a:cubicBezTo>
                      <a:pt x="72473" y="3598"/>
                      <a:pt x="72437" y="2367"/>
                      <a:pt x="72388" y="1147"/>
                    </a:cubicBezTo>
                    <a:cubicBezTo>
                      <a:pt x="71833" y="2584"/>
                      <a:pt x="71278" y="4021"/>
                      <a:pt x="70710" y="5469"/>
                    </a:cubicBezTo>
                    <a:cubicBezTo>
                      <a:pt x="70734" y="4552"/>
                      <a:pt x="70758" y="3634"/>
                      <a:pt x="70783" y="2717"/>
                    </a:cubicBezTo>
                    <a:lnTo>
                      <a:pt x="70783" y="2717"/>
                    </a:lnTo>
                    <a:lnTo>
                      <a:pt x="69817" y="4455"/>
                    </a:lnTo>
                    <a:cubicBezTo>
                      <a:pt x="69720" y="4057"/>
                      <a:pt x="69636" y="3658"/>
                      <a:pt x="69539" y="3320"/>
                    </a:cubicBezTo>
                    <a:cubicBezTo>
                      <a:pt x="69467" y="3489"/>
                      <a:pt x="69370" y="3707"/>
                      <a:pt x="69286" y="3924"/>
                    </a:cubicBezTo>
                    <a:lnTo>
                      <a:pt x="69249" y="2705"/>
                    </a:lnTo>
                    <a:cubicBezTo>
                      <a:pt x="68887" y="3260"/>
                      <a:pt x="68646" y="3731"/>
                      <a:pt x="68380" y="4226"/>
                    </a:cubicBezTo>
                    <a:cubicBezTo>
                      <a:pt x="68247" y="3803"/>
                      <a:pt x="68102" y="3381"/>
                      <a:pt x="68018" y="3139"/>
                    </a:cubicBezTo>
                    <a:lnTo>
                      <a:pt x="67716" y="4504"/>
                    </a:lnTo>
                    <a:cubicBezTo>
                      <a:pt x="67607" y="4033"/>
                      <a:pt x="67463" y="3562"/>
                      <a:pt x="67402" y="3079"/>
                    </a:cubicBezTo>
                    <a:cubicBezTo>
                      <a:pt x="67221" y="3357"/>
                      <a:pt x="67028" y="3646"/>
                      <a:pt x="66823" y="3960"/>
                    </a:cubicBezTo>
                    <a:cubicBezTo>
                      <a:pt x="66569" y="3586"/>
                      <a:pt x="66364" y="3200"/>
                      <a:pt x="66207" y="2777"/>
                    </a:cubicBezTo>
                    <a:cubicBezTo>
                      <a:pt x="66074" y="3320"/>
                      <a:pt x="65953" y="3864"/>
                      <a:pt x="65833" y="4407"/>
                    </a:cubicBezTo>
                    <a:cubicBezTo>
                      <a:pt x="65929" y="3634"/>
                      <a:pt x="66050" y="2765"/>
                      <a:pt x="66038" y="2403"/>
                    </a:cubicBezTo>
                    <a:lnTo>
                      <a:pt x="66038" y="2403"/>
                    </a:lnTo>
                    <a:cubicBezTo>
                      <a:pt x="65821" y="2801"/>
                      <a:pt x="65495" y="3393"/>
                      <a:pt x="65157" y="3984"/>
                    </a:cubicBezTo>
                    <a:cubicBezTo>
                      <a:pt x="64988" y="3574"/>
                      <a:pt x="64831" y="3151"/>
                      <a:pt x="64674" y="2729"/>
                    </a:cubicBezTo>
                    <a:cubicBezTo>
                      <a:pt x="64529" y="3489"/>
                      <a:pt x="64299" y="4226"/>
                      <a:pt x="63986" y="4926"/>
                    </a:cubicBezTo>
                    <a:cubicBezTo>
                      <a:pt x="63913" y="4733"/>
                      <a:pt x="63853" y="4540"/>
                      <a:pt x="63792" y="4347"/>
                    </a:cubicBezTo>
                    <a:cubicBezTo>
                      <a:pt x="63780" y="4141"/>
                      <a:pt x="63792" y="3936"/>
                      <a:pt x="63805" y="3731"/>
                    </a:cubicBezTo>
                    <a:lnTo>
                      <a:pt x="63805" y="3731"/>
                    </a:lnTo>
                    <a:lnTo>
                      <a:pt x="63648" y="3948"/>
                    </a:lnTo>
                    <a:cubicBezTo>
                      <a:pt x="63527" y="3574"/>
                      <a:pt x="63406" y="3188"/>
                      <a:pt x="63273" y="2813"/>
                    </a:cubicBezTo>
                    <a:cubicBezTo>
                      <a:pt x="63153" y="3441"/>
                      <a:pt x="62971" y="4069"/>
                      <a:pt x="62718" y="4660"/>
                    </a:cubicBezTo>
                    <a:lnTo>
                      <a:pt x="62573" y="1582"/>
                    </a:lnTo>
                    <a:cubicBezTo>
                      <a:pt x="62440" y="2379"/>
                      <a:pt x="62223" y="3163"/>
                      <a:pt x="61933" y="3924"/>
                    </a:cubicBezTo>
                    <a:cubicBezTo>
                      <a:pt x="61825" y="3658"/>
                      <a:pt x="61728" y="3405"/>
                      <a:pt x="61656" y="3139"/>
                    </a:cubicBezTo>
                    <a:lnTo>
                      <a:pt x="60992" y="5554"/>
                    </a:lnTo>
                    <a:lnTo>
                      <a:pt x="60919" y="5385"/>
                    </a:lnTo>
                    <a:cubicBezTo>
                      <a:pt x="60810" y="3984"/>
                      <a:pt x="60714" y="2584"/>
                      <a:pt x="60617" y="1184"/>
                    </a:cubicBezTo>
                    <a:cubicBezTo>
                      <a:pt x="60497" y="1980"/>
                      <a:pt x="60315" y="2777"/>
                      <a:pt x="60074" y="3538"/>
                    </a:cubicBezTo>
                    <a:lnTo>
                      <a:pt x="59796" y="2946"/>
                    </a:lnTo>
                    <a:cubicBezTo>
                      <a:pt x="59664" y="3502"/>
                      <a:pt x="59543" y="4057"/>
                      <a:pt x="59410" y="4612"/>
                    </a:cubicBezTo>
                    <a:lnTo>
                      <a:pt x="58903" y="3815"/>
                    </a:lnTo>
                    <a:lnTo>
                      <a:pt x="58577" y="1558"/>
                    </a:lnTo>
                    <a:lnTo>
                      <a:pt x="57901" y="4612"/>
                    </a:lnTo>
                    <a:cubicBezTo>
                      <a:pt x="57575" y="4286"/>
                      <a:pt x="57273" y="3924"/>
                      <a:pt x="57008" y="3550"/>
                    </a:cubicBezTo>
                    <a:lnTo>
                      <a:pt x="56223" y="1039"/>
                    </a:lnTo>
                    <a:cubicBezTo>
                      <a:pt x="55993" y="2258"/>
                      <a:pt x="55933" y="3489"/>
                      <a:pt x="56066" y="4721"/>
                    </a:cubicBezTo>
                    <a:cubicBezTo>
                      <a:pt x="55535" y="3417"/>
                      <a:pt x="54714" y="2258"/>
                      <a:pt x="53663" y="1328"/>
                    </a:cubicBezTo>
                    <a:lnTo>
                      <a:pt x="53663" y="1328"/>
                    </a:lnTo>
                    <a:cubicBezTo>
                      <a:pt x="53965" y="2306"/>
                      <a:pt x="54219" y="3284"/>
                      <a:pt x="54448" y="4274"/>
                    </a:cubicBezTo>
                    <a:cubicBezTo>
                      <a:pt x="54291" y="4516"/>
                      <a:pt x="54122" y="4769"/>
                      <a:pt x="53953" y="5023"/>
                    </a:cubicBezTo>
                    <a:cubicBezTo>
                      <a:pt x="53905" y="4310"/>
                      <a:pt x="53869" y="3598"/>
                      <a:pt x="53832" y="2886"/>
                    </a:cubicBezTo>
                    <a:cubicBezTo>
                      <a:pt x="53712" y="3598"/>
                      <a:pt x="53519" y="4298"/>
                      <a:pt x="53253" y="4974"/>
                    </a:cubicBezTo>
                    <a:cubicBezTo>
                      <a:pt x="53217" y="4938"/>
                      <a:pt x="53193" y="4902"/>
                      <a:pt x="53156" y="4866"/>
                    </a:cubicBezTo>
                    <a:cubicBezTo>
                      <a:pt x="53156" y="4310"/>
                      <a:pt x="53120" y="3755"/>
                      <a:pt x="53265" y="3188"/>
                    </a:cubicBezTo>
                    <a:lnTo>
                      <a:pt x="53265" y="3188"/>
                    </a:lnTo>
                    <a:cubicBezTo>
                      <a:pt x="53036" y="3441"/>
                      <a:pt x="52806" y="3707"/>
                      <a:pt x="52577" y="3972"/>
                    </a:cubicBezTo>
                    <a:cubicBezTo>
                      <a:pt x="52420" y="3658"/>
                      <a:pt x="52287" y="3345"/>
                      <a:pt x="52191" y="3007"/>
                    </a:cubicBezTo>
                    <a:lnTo>
                      <a:pt x="52191" y="3007"/>
                    </a:lnTo>
                    <a:cubicBezTo>
                      <a:pt x="52275" y="3369"/>
                      <a:pt x="52396" y="3707"/>
                      <a:pt x="52541" y="4045"/>
                    </a:cubicBezTo>
                    <a:cubicBezTo>
                      <a:pt x="52360" y="4250"/>
                      <a:pt x="52178" y="4455"/>
                      <a:pt x="52009" y="4648"/>
                    </a:cubicBezTo>
                    <a:cubicBezTo>
                      <a:pt x="51949" y="3948"/>
                      <a:pt x="51901" y="3236"/>
                      <a:pt x="51840" y="2524"/>
                    </a:cubicBezTo>
                    <a:cubicBezTo>
                      <a:pt x="51647" y="3731"/>
                      <a:pt x="51297" y="4914"/>
                      <a:pt x="50802" y="6049"/>
                    </a:cubicBezTo>
                    <a:lnTo>
                      <a:pt x="50645" y="6218"/>
                    </a:lnTo>
                    <a:cubicBezTo>
                      <a:pt x="50694" y="5168"/>
                      <a:pt x="50428" y="4359"/>
                      <a:pt x="50778" y="3345"/>
                    </a:cubicBezTo>
                    <a:lnTo>
                      <a:pt x="50778" y="3345"/>
                    </a:lnTo>
                    <a:cubicBezTo>
                      <a:pt x="50464" y="3550"/>
                      <a:pt x="50186" y="3791"/>
                      <a:pt x="49933" y="4057"/>
                    </a:cubicBezTo>
                    <a:cubicBezTo>
                      <a:pt x="49873" y="3671"/>
                      <a:pt x="49812" y="3272"/>
                      <a:pt x="49752" y="2874"/>
                    </a:cubicBezTo>
                    <a:lnTo>
                      <a:pt x="49281" y="4842"/>
                    </a:lnTo>
                    <a:cubicBezTo>
                      <a:pt x="49015" y="5204"/>
                      <a:pt x="48762" y="5578"/>
                      <a:pt x="48508" y="5928"/>
                    </a:cubicBezTo>
                    <a:lnTo>
                      <a:pt x="48460" y="5783"/>
                    </a:lnTo>
                    <a:cubicBezTo>
                      <a:pt x="48653" y="4938"/>
                      <a:pt x="48834" y="4093"/>
                      <a:pt x="49015" y="3248"/>
                    </a:cubicBezTo>
                    <a:lnTo>
                      <a:pt x="49015" y="3248"/>
                    </a:lnTo>
                    <a:cubicBezTo>
                      <a:pt x="48641" y="3779"/>
                      <a:pt x="48363" y="4178"/>
                      <a:pt x="48050" y="4540"/>
                    </a:cubicBezTo>
                    <a:cubicBezTo>
                      <a:pt x="47820" y="3815"/>
                      <a:pt x="47579" y="3091"/>
                      <a:pt x="47337" y="2379"/>
                    </a:cubicBezTo>
                    <a:cubicBezTo>
                      <a:pt x="47132" y="3381"/>
                      <a:pt x="47060" y="4407"/>
                      <a:pt x="47120" y="5421"/>
                    </a:cubicBezTo>
                    <a:lnTo>
                      <a:pt x="47011" y="5518"/>
                    </a:lnTo>
                    <a:cubicBezTo>
                      <a:pt x="46927" y="5312"/>
                      <a:pt x="46854" y="5107"/>
                      <a:pt x="46782" y="4914"/>
                    </a:cubicBezTo>
                    <a:lnTo>
                      <a:pt x="47132" y="3272"/>
                    </a:lnTo>
                    <a:lnTo>
                      <a:pt x="47132" y="3272"/>
                    </a:lnTo>
                    <a:cubicBezTo>
                      <a:pt x="46891" y="3538"/>
                      <a:pt x="46661" y="3827"/>
                      <a:pt x="46468" y="4129"/>
                    </a:cubicBezTo>
                    <a:cubicBezTo>
                      <a:pt x="46227" y="3646"/>
                      <a:pt x="45889" y="3224"/>
                      <a:pt x="45478" y="2886"/>
                    </a:cubicBezTo>
                    <a:lnTo>
                      <a:pt x="45478" y="2886"/>
                    </a:lnTo>
                    <a:cubicBezTo>
                      <a:pt x="45695" y="3610"/>
                      <a:pt x="45804" y="4359"/>
                      <a:pt x="45792" y="5107"/>
                    </a:cubicBezTo>
                    <a:cubicBezTo>
                      <a:pt x="45611" y="5385"/>
                      <a:pt x="45406" y="5638"/>
                      <a:pt x="45188" y="5892"/>
                    </a:cubicBezTo>
                    <a:cubicBezTo>
                      <a:pt x="45249" y="4986"/>
                      <a:pt x="44717" y="4274"/>
                      <a:pt x="44778" y="3369"/>
                    </a:cubicBezTo>
                    <a:lnTo>
                      <a:pt x="44778" y="3369"/>
                    </a:lnTo>
                    <a:cubicBezTo>
                      <a:pt x="44283" y="4129"/>
                      <a:pt x="44174" y="4890"/>
                      <a:pt x="43897" y="5650"/>
                    </a:cubicBezTo>
                    <a:cubicBezTo>
                      <a:pt x="43595" y="5228"/>
                      <a:pt x="43365" y="4757"/>
                      <a:pt x="43208" y="4262"/>
                    </a:cubicBezTo>
                    <a:lnTo>
                      <a:pt x="43208" y="4262"/>
                    </a:lnTo>
                    <a:cubicBezTo>
                      <a:pt x="43341" y="4805"/>
                      <a:pt x="43559" y="5337"/>
                      <a:pt x="43824" y="5844"/>
                    </a:cubicBezTo>
                    <a:cubicBezTo>
                      <a:pt x="43740" y="6037"/>
                      <a:pt x="43643" y="6218"/>
                      <a:pt x="43534" y="6399"/>
                    </a:cubicBezTo>
                    <a:lnTo>
                      <a:pt x="43462" y="6399"/>
                    </a:lnTo>
                    <a:cubicBezTo>
                      <a:pt x="43329" y="5288"/>
                      <a:pt x="42858" y="3779"/>
                      <a:pt x="42750" y="2681"/>
                    </a:cubicBezTo>
                    <a:lnTo>
                      <a:pt x="42750" y="2681"/>
                    </a:lnTo>
                    <a:cubicBezTo>
                      <a:pt x="42810" y="3719"/>
                      <a:pt x="42255" y="5361"/>
                      <a:pt x="41711" y="6302"/>
                    </a:cubicBezTo>
                    <a:cubicBezTo>
                      <a:pt x="41458" y="5276"/>
                      <a:pt x="41325" y="4214"/>
                      <a:pt x="41313" y="3151"/>
                    </a:cubicBezTo>
                    <a:cubicBezTo>
                      <a:pt x="41084" y="4274"/>
                      <a:pt x="40806" y="4455"/>
                      <a:pt x="40577" y="5578"/>
                    </a:cubicBezTo>
                    <a:cubicBezTo>
                      <a:pt x="40057" y="4371"/>
                      <a:pt x="40130" y="4093"/>
                      <a:pt x="39611" y="2886"/>
                    </a:cubicBezTo>
                    <a:cubicBezTo>
                      <a:pt x="39611" y="3900"/>
                      <a:pt x="39152" y="4769"/>
                      <a:pt x="39152" y="5783"/>
                    </a:cubicBezTo>
                    <a:cubicBezTo>
                      <a:pt x="38741" y="4757"/>
                      <a:pt x="38416" y="3345"/>
                      <a:pt x="37715" y="2403"/>
                    </a:cubicBezTo>
                    <a:cubicBezTo>
                      <a:pt x="37607" y="4045"/>
                      <a:pt x="37389" y="4866"/>
                      <a:pt x="37293" y="6218"/>
                    </a:cubicBezTo>
                    <a:lnTo>
                      <a:pt x="37208" y="6097"/>
                    </a:lnTo>
                    <a:cubicBezTo>
                      <a:pt x="37063" y="5083"/>
                      <a:pt x="36315" y="3260"/>
                      <a:pt x="36230" y="2330"/>
                    </a:cubicBezTo>
                    <a:lnTo>
                      <a:pt x="34806" y="4986"/>
                    </a:lnTo>
                    <a:lnTo>
                      <a:pt x="34407" y="4419"/>
                    </a:lnTo>
                    <a:cubicBezTo>
                      <a:pt x="34335" y="3598"/>
                      <a:pt x="34262" y="2777"/>
                      <a:pt x="34190" y="1956"/>
                    </a:cubicBezTo>
                    <a:cubicBezTo>
                      <a:pt x="33900" y="2306"/>
                      <a:pt x="33635" y="2668"/>
                      <a:pt x="33381" y="3043"/>
                    </a:cubicBezTo>
                    <a:cubicBezTo>
                      <a:pt x="33405" y="2946"/>
                      <a:pt x="33417" y="2850"/>
                      <a:pt x="33442" y="2741"/>
                    </a:cubicBezTo>
                    <a:lnTo>
                      <a:pt x="33442" y="2741"/>
                    </a:lnTo>
                    <a:lnTo>
                      <a:pt x="31945" y="5192"/>
                    </a:lnTo>
                    <a:cubicBezTo>
                      <a:pt x="31824" y="4673"/>
                      <a:pt x="31619" y="4105"/>
                      <a:pt x="31437" y="3550"/>
                    </a:cubicBezTo>
                    <a:cubicBezTo>
                      <a:pt x="31498" y="3248"/>
                      <a:pt x="31570" y="2934"/>
                      <a:pt x="31643" y="2620"/>
                    </a:cubicBezTo>
                    <a:lnTo>
                      <a:pt x="31643" y="2620"/>
                    </a:lnTo>
                    <a:cubicBezTo>
                      <a:pt x="31522" y="2741"/>
                      <a:pt x="31389" y="2862"/>
                      <a:pt x="31268" y="2982"/>
                    </a:cubicBezTo>
                    <a:cubicBezTo>
                      <a:pt x="31208" y="2765"/>
                      <a:pt x="31160" y="2536"/>
                      <a:pt x="31124" y="2318"/>
                    </a:cubicBezTo>
                    <a:cubicBezTo>
                      <a:pt x="30918" y="2813"/>
                      <a:pt x="30749" y="3284"/>
                      <a:pt x="30580" y="3743"/>
                    </a:cubicBezTo>
                    <a:cubicBezTo>
                      <a:pt x="30218" y="4166"/>
                      <a:pt x="29892" y="4624"/>
                      <a:pt x="29590" y="5095"/>
                    </a:cubicBezTo>
                    <a:cubicBezTo>
                      <a:pt x="29530" y="4938"/>
                      <a:pt x="29458" y="4769"/>
                      <a:pt x="29385" y="4600"/>
                    </a:cubicBezTo>
                    <a:cubicBezTo>
                      <a:pt x="29518" y="3791"/>
                      <a:pt x="29639" y="2982"/>
                      <a:pt x="29771" y="2173"/>
                    </a:cubicBezTo>
                    <a:lnTo>
                      <a:pt x="29771" y="2173"/>
                    </a:lnTo>
                    <a:cubicBezTo>
                      <a:pt x="29506" y="2668"/>
                      <a:pt x="29228" y="3151"/>
                      <a:pt x="28914" y="3610"/>
                    </a:cubicBezTo>
                    <a:cubicBezTo>
                      <a:pt x="28745" y="3260"/>
                      <a:pt x="28612" y="2886"/>
                      <a:pt x="28516" y="2499"/>
                    </a:cubicBezTo>
                    <a:cubicBezTo>
                      <a:pt x="27791" y="3320"/>
                      <a:pt x="27526" y="4178"/>
                      <a:pt x="27212" y="5216"/>
                    </a:cubicBezTo>
                    <a:cubicBezTo>
                      <a:pt x="27164" y="5059"/>
                      <a:pt x="27115" y="4902"/>
                      <a:pt x="27055" y="4745"/>
                    </a:cubicBezTo>
                    <a:lnTo>
                      <a:pt x="27333" y="2910"/>
                    </a:lnTo>
                    <a:lnTo>
                      <a:pt x="26765" y="3779"/>
                    </a:lnTo>
                    <a:lnTo>
                      <a:pt x="26391" y="2693"/>
                    </a:lnTo>
                    <a:cubicBezTo>
                      <a:pt x="25812" y="3115"/>
                      <a:pt x="25558" y="3707"/>
                      <a:pt x="25401" y="4371"/>
                    </a:cubicBezTo>
                    <a:cubicBezTo>
                      <a:pt x="25425" y="3767"/>
                      <a:pt x="25449" y="3151"/>
                      <a:pt x="25486" y="2548"/>
                    </a:cubicBezTo>
                    <a:lnTo>
                      <a:pt x="25486" y="2548"/>
                    </a:lnTo>
                    <a:lnTo>
                      <a:pt x="24580" y="4479"/>
                    </a:lnTo>
                    <a:lnTo>
                      <a:pt x="23952" y="2874"/>
                    </a:lnTo>
                    <a:cubicBezTo>
                      <a:pt x="23759" y="3091"/>
                      <a:pt x="23578" y="3320"/>
                      <a:pt x="23409" y="3562"/>
                    </a:cubicBezTo>
                    <a:cubicBezTo>
                      <a:pt x="23373" y="3103"/>
                      <a:pt x="23337" y="2656"/>
                      <a:pt x="23300" y="2198"/>
                    </a:cubicBezTo>
                    <a:lnTo>
                      <a:pt x="23300" y="2198"/>
                    </a:lnTo>
                    <a:cubicBezTo>
                      <a:pt x="23325" y="2741"/>
                      <a:pt x="23300" y="3272"/>
                      <a:pt x="23228" y="3803"/>
                    </a:cubicBezTo>
                    <a:cubicBezTo>
                      <a:pt x="22950" y="4202"/>
                      <a:pt x="22709" y="4612"/>
                      <a:pt x="22492" y="5035"/>
                    </a:cubicBezTo>
                    <a:cubicBezTo>
                      <a:pt x="22347" y="4045"/>
                      <a:pt x="22274" y="3043"/>
                      <a:pt x="22274" y="2041"/>
                    </a:cubicBezTo>
                    <a:cubicBezTo>
                      <a:pt x="22178" y="2693"/>
                      <a:pt x="22081" y="3332"/>
                      <a:pt x="21997" y="3972"/>
                    </a:cubicBezTo>
                    <a:cubicBezTo>
                      <a:pt x="21924" y="3707"/>
                      <a:pt x="21864" y="3429"/>
                      <a:pt x="21803" y="3151"/>
                    </a:cubicBezTo>
                    <a:cubicBezTo>
                      <a:pt x="21477" y="3453"/>
                      <a:pt x="21200" y="3779"/>
                      <a:pt x="20970" y="4141"/>
                    </a:cubicBezTo>
                    <a:lnTo>
                      <a:pt x="20222" y="1727"/>
                    </a:lnTo>
                    <a:lnTo>
                      <a:pt x="20234" y="5300"/>
                    </a:lnTo>
                    <a:lnTo>
                      <a:pt x="19679" y="3115"/>
                    </a:lnTo>
                    <a:cubicBezTo>
                      <a:pt x="19594" y="3212"/>
                      <a:pt x="19522" y="3320"/>
                      <a:pt x="19449" y="3417"/>
                    </a:cubicBezTo>
                    <a:cubicBezTo>
                      <a:pt x="19220" y="2886"/>
                      <a:pt x="18966" y="2355"/>
                      <a:pt x="18701" y="1848"/>
                    </a:cubicBezTo>
                    <a:lnTo>
                      <a:pt x="18701" y="1848"/>
                    </a:lnTo>
                    <a:cubicBezTo>
                      <a:pt x="18809" y="2620"/>
                      <a:pt x="18894" y="3405"/>
                      <a:pt x="18942" y="4202"/>
                    </a:cubicBezTo>
                    <a:cubicBezTo>
                      <a:pt x="18761" y="4540"/>
                      <a:pt x="18580" y="4866"/>
                      <a:pt x="18375" y="5192"/>
                    </a:cubicBezTo>
                    <a:cubicBezTo>
                      <a:pt x="18302" y="4733"/>
                      <a:pt x="18242" y="4298"/>
                      <a:pt x="18170" y="3852"/>
                    </a:cubicBezTo>
                    <a:cubicBezTo>
                      <a:pt x="18266" y="3308"/>
                      <a:pt x="18363" y="2765"/>
                      <a:pt x="18447" y="2234"/>
                    </a:cubicBezTo>
                    <a:lnTo>
                      <a:pt x="18447" y="2234"/>
                    </a:lnTo>
                    <a:lnTo>
                      <a:pt x="18037" y="2922"/>
                    </a:lnTo>
                    <a:cubicBezTo>
                      <a:pt x="18025" y="2837"/>
                      <a:pt x="18013" y="2753"/>
                      <a:pt x="18000" y="2681"/>
                    </a:cubicBezTo>
                    <a:cubicBezTo>
                      <a:pt x="17711" y="3043"/>
                      <a:pt x="17457" y="3453"/>
                      <a:pt x="17264" y="3888"/>
                    </a:cubicBezTo>
                    <a:lnTo>
                      <a:pt x="17035" y="3502"/>
                    </a:lnTo>
                    <a:cubicBezTo>
                      <a:pt x="16938" y="3948"/>
                      <a:pt x="16878" y="4407"/>
                      <a:pt x="16842" y="4866"/>
                    </a:cubicBezTo>
                    <a:lnTo>
                      <a:pt x="16660" y="5180"/>
                    </a:lnTo>
                    <a:cubicBezTo>
                      <a:pt x="16491" y="4757"/>
                      <a:pt x="16383" y="4310"/>
                      <a:pt x="16310" y="3864"/>
                    </a:cubicBezTo>
                    <a:cubicBezTo>
                      <a:pt x="16407" y="3272"/>
                      <a:pt x="16516" y="2693"/>
                      <a:pt x="16660" y="2113"/>
                    </a:cubicBezTo>
                    <a:lnTo>
                      <a:pt x="16660" y="2113"/>
                    </a:lnTo>
                    <a:cubicBezTo>
                      <a:pt x="15936" y="2765"/>
                      <a:pt x="15308" y="3514"/>
                      <a:pt x="14765" y="4322"/>
                    </a:cubicBezTo>
                    <a:lnTo>
                      <a:pt x="14524" y="3236"/>
                    </a:lnTo>
                    <a:lnTo>
                      <a:pt x="14777" y="1654"/>
                    </a:lnTo>
                    <a:lnTo>
                      <a:pt x="14777" y="1654"/>
                    </a:lnTo>
                    <a:cubicBezTo>
                      <a:pt x="14644" y="1908"/>
                      <a:pt x="14499" y="2161"/>
                      <a:pt x="14355" y="2415"/>
                    </a:cubicBezTo>
                    <a:lnTo>
                      <a:pt x="14282" y="2065"/>
                    </a:lnTo>
                    <a:lnTo>
                      <a:pt x="13642" y="3514"/>
                    </a:lnTo>
                    <a:cubicBezTo>
                      <a:pt x="13280" y="4021"/>
                      <a:pt x="12906" y="4504"/>
                      <a:pt x="12495" y="4962"/>
                    </a:cubicBezTo>
                    <a:cubicBezTo>
                      <a:pt x="12363" y="4600"/>
                      <a:pt x="12242" y="4250"/>
                      <a:pt x="12121" y="3888"/>
                    </a:cubicBezTo>
                    <a:lnTo>
                      <a:pt x="12350" y="2391"/>
                    </a:lnTo>
                    <a:lnTo>
                      <a:pt x="12350" y="2391"/>
                    </a:lnTo>
                    <a:lnTo>
                      <a:pt x="11904" y="3079"/>
                    </a:lnTo>
                    <a:cubicBezTo>
                      <a:pt x="11795" y="2681"/>
                      <a:pt x="11711" y="2270"/>
                      <a:pt x="11638" y="1860"/>
                    </a:cubicBezTo>
                    <a:lnTo>
                      <a:pt x="10696" y="4914"/>
                    </a:lnTo>
                    <a:lnTo>
                      <a:pt x="10358" y="5433"/>
                    </a:lnTo>
                    <a:cubicBezTo>
                      <a:pt x="10407" y="4286"/>
                      <a:pt x="10455" y="3139"/>
                      <a:pt x="10503" y="1992"/>
                    </a:cubicBezTo>
                    <a:lnTo>
                      <a:pt x="10503" y="1992"/>
                    </a:lnTo>
                    <a:lnTo>
                      <a:pt x="9779" y="3550"/>
                    </a:lnTo>
                    <a:cubicBezTo>
                      <a:pt x="9610" y="2777"/>
                      <a:pt x="9441" y="1992"/>
                      <a:pt x="9272" y="1208"/>
                    </a:cubicBezTo>
                    <a:cubicBezTo>
                      <a:pt x="9006" y="2004"/>
                      <a:pt x="8753" y="2789"/>
                      <a:pt x="8487" y="3586"/>
                    </a:cubicBezTo>
                    <a:cubicBezTo>
                      <a:pt x="8427" y="2946"/>
                      <a:pt x="8379" y="2294"/>
                      <a:pt x="8330" y="1654"/>
                    </a:cubicBezTo>
                    <a:lnTo>
                      <a:pt x="8330" y="1654"/>
                    </a:lnTo>
                    <a:cubicBezTo>
                      <a:pt x="8379" y="2825"/>
                      <a:pt x="8209" y="3996"/>
                      <a:pt x="7823" y="5107"/>
                    </a:cubicBezTo>
                    <a:cubicBezTo>
                      <a:pt x="7618" y="3634"/>
                      <a:pt x="7425" y="2173"/>
                      <a:pt x="7220" y="713"/>
                    </a:cubicBezTo>
                    <a:cubicBezTo>
                      <a:pt x="6978" y="2077"/>
                      <a:pt x="6725" y="3441"/>
                      <a:pt x="6471" y="4805"/>
                    </a:cubicBezTo>
                    <a:cubicBezTo>
                      <a:pt x="5855" y="3441"/>
                      <a:pt x="5541" y="1956"/>
                      <a:pt x="5529" y="447"/>
                    </a:cubicBezTo>
                    <a:cubicBezTo>
                      <a:pt x="5469" y="797"/>
                      <a:pt x="5397" y="1135"/>
                      <a:pt x="5336" y="1485"/>
                    </a:cubicBezTo>
                    <a:lnTo>
                      <a:pt x="5240" y="1184"/>
                    </a:lnTo>
                    <a:lnTo>
                      <a:pt x="5240" y="1932"/>
                    </a:lnTo>
                    <a:cubicBezTo>
                      <a:pt x="5119" y="2572"/>
                      <a:pt x="4998" y="3224"/>
                      <a:pt x="4865" y="3864"/>
                    </a:cubicBezTo>
                    <a:cubicBezTo>
                      <a:pt x="4539" y="2982"/>
                      <a:pt x="4165" y="2125"/>
                      <a:pt x="3718" y="1304"/>
                    </a:cubicBezTo>
                    <a:lnTo>
                      <a:pt x="3718" y="1304"/>
                    </a:lnTo>
                    <a:cubicBezTo>
                      <a:pt x="3815" y="1944"/>
                      <a:pt x="3887" y="2596"/>
                      <a:pt x="3936" y="3248"/>
                    </a:cubicBezTo>
                    <a:cubicBezTo>
                      <a:pt x="3622" y="2306"/>
                      <a:pt x="3368" y="1340"/>
                      <a:pt x="3175" y="375"/>
                    </a:cubicBezTo>
                    <a:cubicBezTo>
                      <a:pt x="2897" y="1377"/>
                      <a:pt x="2608" y="2391"/>
                      <a:pt x="2318" y="3417"/>
                    </a:cubicBezTo>
                    <a:lnTo>
                      <a:pt x="2064" y="2958"/>
                    </a:lnTo>
                    <a:cubicBezTo>
                      <a:pt x="1956" y="3405"/>
                      <a:pt x="1895" y="3840"/>
                      <a:pt x="1871" y="4298"/>
                    </a:cubicBezTo>
                    <a:cubicBezTo>
                      <a:pt x="1352" y="2862"/>
                      <a:pt x="845" y="1437"/>
                      <a:pt x="3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56" name="Google Shape;456;p32"/>
              <p:cNvGrpSpPr/>
              <p:nvPr/>
            </p:nvGrpSpPr>
            <p:grpSpPr>
              <a:xfrm>
                <a:off x="24" y="4841438"/>
                <a:ext cx="9144121" cy="302544"/>
                <a:chOff x="985425" y="3550775"/>
                <a:chExt cx="4753650" cy="587350"/>
              </a:xfrm>
            </p:grpSpPr>
            <p:sp>
              <p:nvSpPr>
                <p:cNvPr id="457" name="Google Shape;457;p32"/>
                <p:cNvSpPr/>
                <p:nvPr/>
              </p:nvSpPr>
              <p:spPr>
                <a:xfrm>
                  <a:off x="985425" y="3550775"/>
                  <a:ext cx="4753650" cy="5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23482" extrusionOk="0">
                      <a:moveTo>
                        <a:pt x="64023" y="1"/>
                      </a:moveTo>
                      <a:cubicBezTo>
                        <a:pt x="62836" y="1"/>
                        <a:pt x="61837" y="19"/>
                        <a:pt x="61076" y="60"/>
                      </a:cubicBezTo>
                      <a:cubicBezTo>
                        <a:pt x="54125" y="446"/>
                        <a:pt x="47168" y="533"/>
                        <a:pt x="40209" y="533"/>
                      </a:cubicBezTo>
                      <a:cubicBezTo>
                        <a:pt x="37583" y="533"/>
                        <a:pt x="34957" y="520"/>
                        <a:pt x="32331" y="507"/>
                      </a:cubicBezTo>
                      <a:cubicBezTo>
                        <a:pt x="29723" y="495"/>
                        <a:pt x="0" y="374"/>
                        <a:pt x="0" y="374"/>
                      </a:cubicBezTo>
                      <a:lnTo>
                        <a:pt x="0" y="23482"/>
                      </a:lnTo>
                      <a:lnTo>
                        <a:pt x="190146" y="23482"/>
                      </a:lnTo>
                      <a:lnTo>
                        <a:pt x="190146" y="374"/>
                      </a:lnTo>
                      <a:cubicBezTo>
                        <a:pt x="178846" y="374"/>
                        <a:pt x="167498" y="1268"/>
                        <a:pt x="156101" y="1401"/>
                      </a:cubicBezTo>
                      <a:cubicBezTo>
                        <a:pt x="153856" y="1423"/>
                        <a:pt x="151609" y="1449"/>
                        <a:pt x="149362" y="1449"/>
                      </a:cubicBezTo>
                      <a:cubicBezTo>
                        <a:pt x="146871" y="1449"/>
                        <a:pt x="144379" y="1418"/>
                        <a:pt x="141891" y="1316"/>
                      </a:cubicBezTo>
                      <a:cubicBezTo>
                        <a:pt x="136270" y="1085"/>
                        <a:pt x="130649" y="502"/>
                        <a:pt x="125028" y="502"/>
                      </a:cubicBezTo>
                      <a:cubicBezTo>
                        <a:pt x="123900" y="502"/>
                        <a:pt x="122773" y="525"/>
                        <a:pt x="121645" y="580"/>
                      </a:cubicBezTo>
                      <a:cubicBezTo>
                        <a:pt x="115939" y="858"/>
                        <a:pt x="109183" y="1301"/>
                        <a:pt x="103316" y="1301"/>
                      </a:cubicBezTo>
                      <a:cubicBezTo>
                        <a:pt x="102827" y="1301"/>
                        <a:pt x="102345" y="1298"/>
                        <a:pt x="101870" y="1292"/>
                      </a:cubicBezTo>
                      <a:cubicBezTo>
                        <a:pt x="95498" y="1206"/>
                        <a:pt x="73632" y="1"/>
                        <a:pt x="64023" y="1"/>
                      </a:cubicBezTo>
                      <a:close/>
                    </a:path>
                  </a:pathLst>
                </a:custGeom>
                <a:solidFill>
                  <a:srgbClr val="542C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" name="Google Shape;458;p32"/>
                <p:cNvSpPr/>
                <p:nvPr/>
              </p:nvSpPr>
              <p:spPr>
                <a:xfrm>
                  <a:off x="985425" y="3550775"/>
                  <a:ext cx="4753650" cy="8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3260" extrusionOk="0">
                      <a:moveTo>
                        <a:pt x="64023" y="1"/>
                      </a:moveTo>
                      <a:cubicBezTo>
                        <a:pt x="62836" y="1"/>
                        <a:pt x="61837" y="19"/>
                        <a:pt x="61076" y="60"/>
                      </a:cubicBezTo>
                      <a:cubicBezTo>
                        <a:pt x="54125" y="446"/>
                        <a:pt x="47161" y="533"/>
                        <a:pt x="40199" y="533"/>
                      </a:cubicBezTo>
                      <a:cubicBezTo>
                        <a:pt x="37572" y="533"/>
                        <a:pt x="34945" y="520"/>
                        <a:pt x="32319" y="507"/>
                      </a:cubicBezTo>
                      <a:cubicBezTo>
                        <a:pt x="29711" y="495"/>
                        <a:pt x="0" y="386"/>
                        <a:pt x="0" y="374"/>
                      </a:cubicBezTo>
                      <a:lnTo>
                        <a:pt x="0" y="2040"/>
                      </a:lnTo>
                      <a:cubicBezTo>
                        <a:pt x="0" y="2040"/>
                        <a:pt x="28661" y="2922"/>
                        <a:pt x="31269" y="2946"/>
                      </a:cubicBezTo>
                      <a:cubicBezTo>
                        <a:pt x="31500" y="2947"/>
                        <a:pt x="31733" y="2947"/>
                        <a:pt x="31966" y="2947"/>
                      </a:cubicBezTo>
                      <a:cubicBezTo>
                        <a:pt x="41369" y="2947"/>
                        <a:pt x="51734" y="2245"/>
                        <a:pt x="61076" y="1739"/>
                      </a:cubicBezTo>
                      <a:cubicBezTo>
                        <a:pt x="62632" y="1652"/>
                        <a:pt x="65182" y="1617"/>
                        <a:pt x="68284" y="1617"/>
                      </a:cubicBezTo>
                      <a:cubicBezTo>
                        <a:pt x="78976" y="1617"/>
                        <a:pt x="96209" y="2026"/>
                        <a:pt x="101749" y="2101"/>
                      </a:cubicBezTo>
                      <a:cubicBezTo>
                        <a:pt x="106170" y="2161"/>
                        <a:pt x="111283" y="2364"/>
                        <a:pt x="116098" y="2364"/>
                      </a:cubicBezTo>
                      <a:cubicBezTo>
                        <a:pt x="118015" y="2364"/>
                        <a:pt x="119885" y="2332"/>
                        <a:pt x="121645" y="2246"/>
                      </a:cubicBezTo>
                      <a:cubicBezTo>
                        <a:pt x="122554" y="2202"/>
                        <a:pt x="123439" y="2182"/>
                        <a:pt x="124308" y="2182"/>
                      </a:cubicBezTo>
                      <a:cubicBezTo>
                        <a:pt x="129892" y="2182"/>
                        <a:pt x="134783" y="2983"/>
                        <a:pt x="140624" y="3224"/>
                      </a:cubicBezTo>
                      <a:cubicBezTo>
                        <a:pt x="141231" y="3248"/>
                        <a:pt x="141864" y="3259"/>
                        <a:pt x="142517" y="3259"/>
                      </a:cubicBezTo>
                      <a:cubicBezTo>
                        <a:pt x="146953" y="3259"/>
                        <a:pt x="152289" y="2757"/>
                        <a:pt x="156415" y="2704"/>
                      </a:cubicBezTo>
                      <a:cubicBezTo>
                        <a:pt x="167823" y="2572"/>
                        <a:pt x="178846" y="2040"/>
                        <a:pt x="190146" y="2040"/>
                      </a:cubicBezTo>
                      <a:lnTo>
                        <a:pt x="190146" y="386"/>
                      </a:lnTo>
                      <a:cubicBezTo>
                        <a:pt x="190070" y="386"/>
                        <a:pt x="189994" y="386"/>
                        <a:pt x="189919" y="386"/>
                      </a:cubicBezTo>
                      <a:cubicBezTo>
                        <a:pt x="178694" y="386"/>
                        <a:pt x="167421" y="1269"/>
                        <a:pt x="156101" y="1401"/>
                      </a:cubicBezTo>
                      <a:cubicBezTo>
                        <a:pt x="153856" y="1423"/>
                        <a:pt x="151609" y="1449"/>
                        <a:pt x="149362" y="1449"/>
                      </a:cubicBezTo>
                      <a:cubicBezTo>
                        <a:pt x="146871" y="1449"/>
                        <a:pt x="144379" y="1418"/>
                        <a:pt x="141891" y="1316"/>
                      </a:cubicBezTo>
                      <a:cubicBezTo>
                        <a:pt x="136270" y="1085"/>
                        <a:pt x="130649" y="502"/>
                        <a:pt x="125028" y="502"/>
                      </a:cubicBezTo>
                      <a:cubicBezTo>
                        <a:pt x="123900" y="502"/>
                        <a:pt x="122773" y="525"/>
                        <a:pt x="121645" y="580"/>
                      </a:cubicBezTo>
                      <a:cubicBezTo>
                        <a:pt x="115939" y="858"/>
                        <a:pt x="109183" y="1301"/>
                        <a:pt x="103316" y="1301"/>
                      </a:cubicBezTo>
                      <a:cubicBezTo>
                        <a:pt x="102827" y="1301"/>
                        <a:pt x="102345" y="1298"/>
                        <a:pt x="101870" y="1292"/>
                      </a:cubicBezTo>
                      <a:cubicBezTo>
                        <a:pt x="95498" y="1206"/>
                        <a:pt x="73632" y="1"/>
                        <a:pt x="64023" y="1"/>
                      </a:cubicBezTo>
                      <a:close/>
                    </a:path>
                  </a:pathLst>
                </a:custGeom>
                <a:solidFill>
                  <a:srgbClr val="6C492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" name="Google Shape;459;p32"/>
                <p:cNvSpPr/>
                <p:nvPr/>
              </p:nvSpPr>
              <p:spPr>
                <a:xfrm>
                  <a:off x="985425" y="3957075"/>
                  <a:ext cx="4753650" cy="18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7242" extrusionOk="0">
                      <a:moveTo>
                        <a:pt x="112072" y="0"/>
                      </a:moveTo>
                      <a:cubicBezTo>
                        <a:pt x="111613" y="0"/>
                        <a:pt x="111154" y="4"/>
                        <a:pt x="110695" y="10"/>
                      </a:cubicBezTo>
                      <a:cubicBezTo>
                        <a:pt x="107267" y="83"/>
                        <a:pt x="103983" y="602"/>
                        <a:pt x="100602" y="976"/>
                      </a:cubicBezTo>
                      <a:cubicBezTo>
                        <a:pt x="98395" y="1217"/>
                        <a:pt x="96184" y="1309"/>
                        <a:pt x="93972" y="1309"/>
                      </a:cubicBezTo>
                      <a:cubicBezTo>
                        <a:pt x="89420" y="1309"/>
                        <a:pt x="84865" y="918"/>
                        <a:pt x="80332" y="626"/>
                      </a:cubicBezTo>
                      <a:cubicBezTo>
                        <a:pt x="77651" y="453"/>
                        <a:pt x="74962" y="319"/>
                        <a:pt x="72271" y="319"/>
                      </a:cubicBezTo>
                      <a:cubicBezTo>
                        <a:pt x="71570" y="319"/>
                        <a:pt x="70868" y="328"/>
                        <a:pt x="70167" y="348"/>
                      </a:cubicBezTo>
                      <a:cubicBezTo>
                        <a:pt x="66702" y="469"/>
                        <a:pt x="63261" y="952"/>
                        <a:pt x="59821" y="1338"/>
                      </a:cubicBezTo>
                      <a:cubicBezTo>
                        <a:pt x="53448" y="2040"/>
                        <a:pt x="47031" y="2610"/>
                        <a:pt x="40602" y="2610"/>
                      </a:cubicBezTo>
                      <a:cubicBezTo>
                        <a:pt x="40284" y="2610"/>
                        <a:pt x="39965" y="2609"/>
                        <a:pt x="39647" y="2606"/>
                      </a:cubicBezTo>
                      <a:cubicBezTo>
                        <a:pt x="36086" y="2582"/>
                        <a:pt x="32536" y="2364"/>
                        <a:pt x="29011" y="1942"/>
                      </a:cubicBezTo>
                      <a:cubicBezTo>
                        <a:pt x="26077" y="1592"/>
                        <a:pt x="23168" y="1121"/>
                        <a:pt x="20234" y="819"/>
                      </a:cubicBezTo>
                      <a:cubicBezTo>
                        <a:pt x="17594" y="549"/>
                        <a:pt x="14899" y="361"/>
                        <a:pt x="12210" y="361"/>
                      </a:cubicBezTo>
                      <a:cubicBezTo>
                        <a:pt x="8885" y="361"/>
                        <a:pt x="5569" y="648"/>
                        <a:pt x="2378" y="1423"/>
                      </a:cubicBezTo>
                      <a:cubicBezTo>
                        <a:pt x="1570" y="1616"/>
                        <a:pt x="773" y="1845"/>
                        <a:pt x="0" y="2111"/>
                      </a:cubicBezTo>
                      <a:lnTo>
                        <a:pt x="0" y="7242"/>
                      </a:lnTo>
                      <a:lnTo>
                        <a:pt x="190146" y="7242"/>
                      </a:lnTo>
                      <a:lnTo>
                        <a:pt x="190146" y="1290"/>
                      </a:lnTo>
                      <a:cubicBezTo>
                        <a:pt x="187925" y="1712"/>
                        <a:pt x="185667" y="1954"/>
                        <a:pt x="183397" y="2002"/>
                      </a:cubicBezTo>
                      <a:cubicBezTo>
                        <a:pt x="183278" y="2004"/>
                        <a:pt x="183158" y="2005"/>
                        <a:pt x="183039" y="2005"/>
                      </a:cubicBezTo>
                      <a:cubicBezTo>
                        <a:pt x="179798" y="2005"/>
                        <a:pt x="176663" y="1390"/>
                        <a:pt x="173437" y="1169"/>
                      </a:cubicBezTo>
                      <a:cubicBezTo>
                        <a:pt x="172579" y="1114"/>
                        <a:pt x="171727" y="1089"/>
                        <a:pt x="170879" y="1089"/>
                      </a:cubicBezTo>
                      <a:cubicBezTo>
                        <a:pt x="168220" y="1089"/>
                        <a:pt x="165598" y="1329"/>
                        <a:pt x="162934" y="1604"/>
                      </a:cubicBezTo>
                      <a:cubicBezTo>
                        <a:pt x="157640" y="2138"/>
                        <a:pt x="152374" y="2590"/>
                        <a:pt x="147079" y="2590"/>
                      </a:cubicBezTo>
                      <a:cubicBezTo>
                        <a:pt x="145309" y="2590"/>
                        <a:pt x="143536" y="2540"/>
                        <a:pt x="141758" y="2425"/>
                      </a:cubicBezTo>
                      <a:cubicBezTo>
                        <a:pt x="134817" y="1966"/>
                        <a:pt x="127947" y="988"/>
                        <a:pt x="121017" y="409"/>
                      </a:cubicBezTo>
                      <a:cubicBezTo>
                        <a:pt x="118035" y="136"/>
                        <a:pt x="115053" y="0"/>
                        <a:pt x="112072" y="0"/>
                      </a:cubicBezTo>
                      <a:close/>
                    </a:path>
                  </a:pathLst>
                </a:custGeom>
                <a:solidFill>
                  <a:srgbClr val="49250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985425" y="3637025"/>
                  <a:ext cx="4753650" cy="29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11600" extrusionOk="0">
                      <a:moveTo>
                        <a:pt x="43994" y="0"/>
                      </a:moveTo>
                      <a:cubicBezTo>
                        <a:pt x="41806" y="0"/>
                        <a:pt x="39620" y="80"/>
                        <a:pt x="37438" y="244"/>
                      </a:cubicBezTo>
                      <a:cubicBezTo>
                        <a:pt x="33707" y="498"/>
                        <a:pt x="29989" y="957"/>
                        <a:pt x="26307" y="1536"/>
                      </a:cubicBezTo>
                      <a:cubicBezTo>
                        <a:pt x="23023" y="2055"/>
                        <a:pt x="19775" y="2780"/>
                        <a:pt x="16467" y="3057"/>
                      </a:cubicBezTo>
                      <a:cubicBezTo>
                        <a:pt x="15181" y="3167"/>
                        <a:pt x="13883" y="3225"/>
                        <a:pt x="12584" y="3225"/>
                      </a:cubicBezTo>
                      <a:cubicBezTo>
                        <a:pt x="8298" y="3225"/>
                        <a:pt x="3993" y="2588"/>
                        <a:pt x="0" y="1041"/>
                      </a:cubicBezTo>
                      <a:lnTo>
                        <a:pt x="0" y="11001"/>
                      </a:lnTo>
                      <a:cubicBezTo>
                        <a:pt x="785" y="10687"/>
                        <a:pt x="1570" y="10410"/>
                        <a:pt x="2378" y="10180"/>
                      </a:cubicBezTo>
                      <a:cubicBezTo>
                        <a:pt x="5574" y="9258"/>
                        <a:pt x="8895" y="8916"/>
                        <a:pt x="12226" y="8916"/>
                      </a:cubicBezTo>
                      <a:cubicBezTo>
                        <a:pt x="14910" y="8916"/>
                        <a:pt x="17600" y="9138"/>
                        <a:pt x="20234" y="9456"/>
                      </a:cubicBezTo>
                      <a:cubicBezTo>
                        <a:pt x="23168" y="9818"/>
                        <a:pt x="26077" y="10385"/>
                        <a:pt x="29011" y="10808"/>
                      </a:cubicBezTo>
                      <a:cubicBezTo>
                        <a:pt x="32536" y="11303"/>
                        <a:pt x="36086" y="11569"/>
                        <a:pt x="39647" y="11593"/>
                      </a:cubicBezTo>
                      <a:cubicBezTo>
                        <a:pt x="40013" y="11597"/>
                        <a:pt x="40378" y="11600"/>
                        <a:pt x="40744" y="11600"/>
                      </a:cubicBezTo>
                      <a:cubicBezTo>
                        <a:pt x="47126" y="11600"/>
                        <a:pt x="53495" y="10917"/>
                        <a:pt x="59821" y="10084"/>
                      </a:cubicBezTo>
                      <a:cubicBezTo>
                        <a:pt x="63261" y="9637"/>
                        <a:pt x="66702" y="9057"/>
                        <a:pt x="70167" y="8925"/>
                      </a:cubicBezTo>
                      <a:cubicBezTo>
                        <a:pt x="70927" y="8895"/>
                        <a:pt x="71688" y="8882"/>
                        <a:pt x="72448" y="8882"/>
                      </a:cubicBezTo>
                      <a:cubicBezTo>
                        <a:pt x="75080" y="8882"/>
                        <a:pt x="77710" y="9042"/>
                        <a:pt x="80332" y="9239"/>
                      </a:cubicBezTo>
                      <a:cubicBezTo>
                        <a:pt x="84872" y="9588"/>
                        <a:pt x="89433" y="10059"/>
                        <a:pt x="93990" y="10059"/>
                      </a:cubicBezTo>
                      <a:cubicBezTo>
                        <a:pt x="96196" y="10059"/>
                        <a:pt x="98401" y="9949"/>
                        <a:pt x="100602" y="9661"/>
                      </a:cubicBezTo>
                      <a:cubicBezTo>
                        <a:pt x="103983" y="9214"/>
                        <a:pt x="107267" y="8599"/>
                        <a:pt x="110695" y="8514"/>
                      </a:cubicBezTo>
                      <a:cubicBezTo>
                        <a:pt x="111157" y="8504"/>
                        <a:pt x="111620" y="8500"/>
                        <a:pt x="112084" y="8500"/>
                      </a:cubicBezTo>
                      <a:cubicBezTo>
                        <a:pt x="115051" y="8500"/>
                        <a:pt x="118052" y="8693"/>
                        <a:pt x="121017" y="8985"/>
                      </a:cubicBezTo>
                      <a:cubicBezTo>
                        <a:pt x="127947" y="9673"/>
                        <a:pt x="134805" y="10844"/>
                        <a:pt x="141758" y="11388"/>
                      </a:cubicBezTo>
                      <a:cubicBezTo>
                        <a:pt x="143544" y="11524"/>
                        <a:pt x="145325" y="11584"/>
                        <a:pt x="147102" y="11584"/>
                      </a:cubicBezTo>
                      <a:cubicBezTo>
                        <a:pt x="152390" y="11584"/>
                        <a:pt x="157648" y="11051"/>
                        <a:pt x="162934" y="10410"/>
                      </a:cubicBezTo>
                      <a:cubicBezTo>
                        <a:pt x="165590" y="10090"/>
                        <a:pt x="168205" y="9805"/>
                        <a:pt x="170857" y="9805"/>
                      </a:cubicBezTo>
                      <a:cubicBezTo>
                        <a:pt x="171712" y="9805"/>
                        <a:pt x="172572" y="9835"/>
                        <a:pt x="173437" y="9903"/>
                      </a:cubicBezTo>
                      <a:cubicBezTo>
                        <a:pt x="176681" y="10160"/>
                        <a:pt x="179833" y="10895"/>
                        <a:pt x="183093" y="10895"/>
                      </a:cubicBezTo>
                      <a:cubicBezTo>
                        <a:pt x="183194" y="10895"/>
                        <a:pt x="183296" y="10894"/>
                        <a:pt x="183397" y="10893"/>
                      </a:cubicBezTo>
                      <a:cubicBezTo>
                        <a:pt x="185667" y="10832"/>
                        <a:pt x="187937" y="10542"/>
                        <a:pt x="190146" y="10035"/>
                      </a:cubicBezTo>
                      <a:lnTo>
                        <a:pt x="190146" y="1814"/>
                      </a:lnTo>
                      <a:cubicBezTo>
                        <a:pt x="187623" y="2454"/>
                        <a:pt x="185015" y="2840"/>
                        <a:pt x="182516" y="3154"/>
                      </a:cubicBezTo>
                      <a:cubicBezTo>
                        <a:pt x="180861" y="3359"/>
                        <a:pt x="179196" y="3463"/>
                        <a:pt x="177530" y="3463"/>
                      </a:cubicBezTo>
                      <a:cubicBezTo>
                        <a:pt x="176156" y="3463"/>
                        <a:pt x="174782" y="3392"/>
                        <a:pt x="173413" y="3250"/>
                      </a:cubicBezTo>
                      <a:cubicBezTo>
                        <a:pt x="170238" y="2925"/>
                        <a:pt x="167082" y="2610"/>
                        <a:pt x="163893" y="2610"/>
                      </a:cubicBezTo>
                      <a:cubicBezTo>
                        <a:pt x="163529" y="2610"/>
                        <a:pt x="163166" y="2614"/>
                        <a:pt x="162801" y="2623"/>
                      </a:cubicBezTo>
                      <a:cubicBezTo>
                        <a:pt x="155570" y="2816"/>
                        <a:pt x="148447" y="4228"/>
                        <a:pt x="141227" y="4639"/>
                      </a:cubicBezTo>
                      <a:cubicBezTo>
                        <a:pt x="140190" y="4699"/>
                        <a:pt x="139157" y="4727"/>
                        <a:pt x="138128" y="4727"/>
                      </a:cubicBezTo>
                      <a:cubicBezTo>
                        <a:pt x="132556" y="4727"/>
                        <a:pt x="127088" y="3900"/>
                        <a:pt x="121585" y="2840"/>
                      </a:cubicBezTo>
                      <a:cubicBezTo>
                        <a:pt x="115132" y="1595"/>
                        <a:pt x="108631" y="172"/>
                        <a:pt x="102000" y="172"/>
                      </a:cubicBezTo>
                      <a:cubicBezTo>
                        <a:pt x="101945" y="172"/>
                        <a:pt x="101889" y="172"/>
                        <a:pt x="101834" y="172"/>
                      </a:cubicBezTo>
                      <a:cubicBezTo>
                        <a:pt x="98260" y="172"/>
                        <a:pt x="94783" y="703"/>
                        <a:pt x="91294" y="1464"/>
                      </a:cubicBezTo>
                      <a:cubicBezTo>
                        <a:pt x="88011" y="2176"/>
                        <a:pt x="84727" y="2973"/>
                        <a:pt x="81370" y="3311"/>
                      </a:cubicBezTo>
                      <a:cubicBezTo>
                        <a:pt x="80471" y="3400"/>
                        <a:pt x="79574" y="3437"/>
                        <a:pt x="78679" y="3437"/>
                      </a:cubicBezTo>
                      <a:cubicBezTo>
                        <a:pt x="75923" y="3437"/>
                        <a:pt x="73185" y="3083"/>
                        <a:pt x="70433" y="2792"/>
                      </a:cubicBezTo>
                      <a:cubicBezTo>
                        <a:pt x="66907" y="2430"/>
                        <a:pt x="63394" y="2019"/>
                        <a:pt x="59881" y="1500"/>
                      </a:cubicBezTo>
                      <a:cubicBezTo>
                        <a:pt x="56090" y="945"/>
                        <a:pt x="52336" y="317"/>
                        <a:pt x="48508" y="112"/>
                      </a:cubicBezTo>
                      <a:cubicBezTo>
                        <a:pt x="47003" y="38"/>
                        <a:pt x="45498" y="0"/>
                        <a:pt x="43994" y="0"/>
                      </a:cubicBezTo>
                      <a:close/>
                    </a:path>
                  </a:pathLst>
                </a:custGeom>
                <a:solidFill>
                  <a:srgbClr val="49250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1" name="Google Shape;461;p32"/>
            <p:cNvSpPr/>
            <p:nvPr/>
          </p:nvSpPr>
          <p:spPr>
            <a:xfrm>
              <a:off x="8649025" y="1474050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-806525" y="796200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4621675" y="-366625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5" name="Google Shape;465;p33"/>
          <p:cNvGrpSpPr/>
          <p:nvPr/>
        </p:nvGrpSpPr>
        <p:grpSpPr>
          <a:xfrm>
            <a:off x="-1108450" y="-317275"/>
            <a:ext cx="11429625" cy="5461268"/>
            <a:chOff x="-1108450" y="-317275"/>
            <a:chExt cx="11429625" cy="5461268"/>
          </a:xfrm>
        </p:grpSpPr>
        <p:grpSp>
          <p:nvGrpSpPr>
            <p:cNvPr id="466" name="Google Shape;466;p33"/>
            <p:cNvGrpSpPr/>
            <p:nvPr/>
          </p:nvGrpSpPr>
          <p:grpSpPr>
            <a:xfrm>
              <a:off x="0" y="4682301"/>
              <a:ext cx="9144145" cy="461692"/>
              <a:chOff x="0" y="4682301"/>
              <a:chExt cx="9144145" cy="461692"/>
            </a:xfrm>
          </p:grpSpPr>
          <p:sp>
            <p:nvSpPr>
              <p:cNvPr id="467" name="Google Shape;467;p33"/>
              <p:cNvSpPr/>
              <p:nvPr/>
            </p:nvSpPr>
            <p:spPr>
              <a:xfrm>
                <a:off x="0" y="4682301"/>
                <a:ext cx="9143949" cy="461692"/>
              </a:xfrm>
              <a:custGeom>
                <a:avLst/>
                <a:gdLst/>
                <a:ahLst/>
                <a:cxnLst/>
                <a:rect l="l" t="t" r="r" b="b"/>
                <a:pathLst>
                  <a:path w="190014" h="15056" extrusionOk="0">
                    <a:moveTo>
                      <a:pt x="102510" y="2379"/>
                    </a:moveTo>
                    <a:lnTo>
                      <a:pt x="102510" y="2379"/>
                    </a:lnTo>
                    <a:cubicBezTo>
                      <a:pt x="102506" y="2408"/>
                      <a:pt x="102503" y="2437"/>
                      <a:pt x="102499" y="2467"/>
                    </a:cubicBezTo>
                    <a:lnTo>
                      <a:pt x="102499" y="2467"/>
                    </a:lnTo>
                    <a:cubicBezTo>
                      <a:pt x="102503" y="2438"/>
                      <a:pt x="102507" y="2408"/>
                      <a:pt x="102510" y="2379"/>
                    </a:cubicBezTo>
                    <a:close/>
                    <a:moveTo>
                      <a:pt x="184037" y="2548"/>
                    </a:moveTo>
                    <a:lnTo>
                      <a:pt x="184031" y="2602"/>
                    </a:lnTo>
                    <a:lnTo>
                      <a:pt x="184031" y="2602"/>
                    </a:lnTo>
                    <a:cubicBezTo>
                      <a:pt x="184034" y="2584"/>
                      <a:pt x="184035" y="2566"/>
                      <a:pt x="184037" y="2548"/>
                    </a:cubicBezTo>
                    <a:close/>
                    <a:moveTo>
                      <a:pt x="79692" y="3320"/>
                    </a:moveTo>
                    <a:lnTo>
                      <a:pt x="79691" y="3324"/>
                    </a:lnTo>
                    <a:lnTo>
                      <a:pt x="79695" y="3329"/>
                    </a:lnTo>
                    <a:lnTo>
                      <a:pt x="79695" y="3329"/>
                    </a:lnTo>
                    <a:cubicBezTo>
                      <a:pt x="79694" y="3326"/>
                      <a:pt x="79693" y="3323"/>
                      <a:pt x="79692" y="3320"/>
                    </a:cubicBezTo>
                    <a:close/>
                    <a:moveTo>
                      <a:pt x="107292" y="3868"/>
                    </a:moveTo>
                    <a:cubicBezTo>
                      <a:pt x="107352" y="4048"/>
                      <a:pt x="107400" y="4239"/>
                      <a:pt x="107435" y="4431"/>
                    </a:cubicBezTo>
                    <a:lnTo>
                      <a:pt x="107122" y="4697"/>
                    </a:lnTo>
                    <a:lnTo>
                      <a:pt x="107292" y="3868"/>
                    </a:lnTo>
                    <a:close/>
                    <a:moveTo>
                      <a:pt x="326" y="0"/>
                    </a:moveTo>
                    <a:cubicBezTo>
                      <a:pt x="302" y="1087"/>
                      <a:pt x="193" y="2161"/>
                      <a:pt x="0" y="3224"/>
                    </a:cubicBezTo>
                    <a:lnTo>
                      <a:pt x="0" y="15055"/>
                    </a:lnTo>
                    <a:lnTo>
                      <a:pt x="190013" y="15055"/>
                    </a:lnTo>
                    <a:lnTo>
                      <a:pt x="190013" y="6411"/>
                    </a:lnTo>
                    <a:lnTo>
                      <a:pt x="189591" y="6411"/>
                    </a:lnTo>
                    <a:cubicBezTo>
                      <a:pt x="189240" y="5518"/>
                      <a:pt x="189349" y="4516"/>
                      <a:pt x="189880" y="3719"/>
                    </a:cubicBezTo>
                    <a:lnTo>
                      <a:pt x="189880" y="3719"/>
                    </a:lnTo>
                    <a:lnTo>
                      <a:pt x="188673" y="4781"/>
                    </a:lnTo>
                    <a:lnTo>
                      <a:pt x="188987" y="3067"/>
                    </a:lnTo>
                    <a:lnTo>
                      <a:pt x="188987" y="3067"/>
                    </a:lnTo>
                    <a:cubicBezTo>
                      <a:pt x="188468" y="3731"/>
                      <a:pt x="187864" y="4322"/>
                      <a:pt x="187176" y="4817"/>
                    </a:cubicBezTo>
                    <a:cubicBezTo>
                      <a:pt x="187140" y="4383"/>
                      <a:pt x="187236" y="3948"/>
                      <a:pt x="187454" y="3562"/>
                    </a:cubicBezTo>
                    <a:lnTo>
                      <a:pt x="187454" y="3562"/>
                    </a:lnTo>
                    <a:cubicBezTo>
                      <a:pt x="186741" y="4359"/>
                      <a:pt x="185896" y="5035"/>
                      <a:pt x="184955" y="5542"/>
                    </a:cubicBezTo>
                    <a:cubicBezTo>
                      <a:pt x="185124" y="4660"/>
                      <a:pt x="185293" y="3779"/>
                      <a:pt x="185462" y="2898"/>
                    </a:cubicBezTo>
                    <a:lnTo>
                      <a:pt x="185462" y="2898"/>
                    </a:lnTo>
                    <a:cubicBezTo>
                      <a:pt x="185124" y="3827"/>
                      <a:pt x="184532" y="4636"/>
                      <a:pt x="183759" y="5240"/>
                    </a:cubicBezTo>
                    <a:lnTo>
                      <a:pt x="184031" y="2602"/>
                    </a:lnTo>
                    <a:lnTo>
                      <a:pt x="184031" y="2602"/>
                    </a:lnTo>
                    <a:cubicBezTo>
                      <a:pt x="183916" y="3617"/>
                      <a:pt x="183235" y="4498"/>
                      <a:pt x="182262" y="4854"/>
                    </a:cubicBezTo>
                    <a:lnTo>
                      <a:pt x="182190" y="2234"/>
                    </a:lnTo>
                    <a:cubicBezTo>
                      <a:pt x="181779" y="3163"/>
                      <a:pt x="181236" y="4045"/>
                      <a:pt x="180596" y="4830"/>
                    </a:cubicBezTo>
                    <a:cubicBezTo>
                      <a:pt x="180548" y="4021"/>
                      <a:pt x="180488" y="3212"/>
                      <a:pt x="180439" y="2403"/>
                    </a:cubicBezTo>
                    <a:cubicBezTo>
                      <a:pt x="179872" y="3151"/>
                      <a:pt x="179413" y="3972"/>
                      <a:pt x="179063" y="4842"/>
                    </a:cubicBezTo>
                    <a:lnTo>
                      <a:pt x="179063" y="3707"/>
                    </a:lnTo>
                    <a:lnTo>
                      <a:pt x="178496" y="4914"/>
                    </a:lnTo>
                    <a:cubicBezTo>
                      <a:pt x="178315" y="4467"/>
                      <a:pt x="178230" y="3972"/>
                      <a:pt x="178266" y="3489"/>
                    </a:cubicBezTo>
                    <a:lnTo>
                      <a:pt x="178266" y="3489"/>
                    </a:lnTo>
                    <a:cubicBezTo>
                      <a:pt x="178146" y="3695"/>
                      <a:pt x="178025" y="3900"/>
                      <a:pt x="177892" y="4093"/>
                    </a:cubicBezTo>
                    <a:cubicBezTo>
                      <a:pt x="177832" y="3272"/>
                      <a:pt x="177759" y="2439"/>
                      <a:pt x="177699" y="1606"/>
                    </a:cubicBezTo>
                    <a:lnTo>
                      <a:pt x="177699" y="1606"/>
                    </a:lnTo>
                    <a:cubicBezTo>
                      <a:pt x="177747" y="2729"/>
                      <a:pt x="177590" y="3864"/>
                      <a:pt x="177240" y="4926"/>
                    </a:cubicBezTo>
                    <a:cubicBezTo>
                      <a:pt x="177156" y="5011"/>
                      <a:pt x="177083" y="5095"/>
                      <a:pt x="176999" y="5180"/>
                    </a:cubicBezTo>
                    <a:cubicBezTo>
                      <a:pt x="176793" y="3948"/>
                      <a:pt x="176685" y="2705"/>
                      <a:pt x="176673" y="1461"/>
                    </a:cubicBezTo>
                    <a:lnTo>
                      <a:pt x="176129" y="5204"/>
                    </a:lnTo>
                    <a:cubicBezTo>
                      <a:pt x="175912" y="4588"/>
                      <a:pt x="175852" y="3924"/>
                      <a:pt x="175924" y="3272"/>
                    </a:cubicBezTo>
                    <a:lnTo>
                      <a:pt x="175924" y="3272"/>
                    </a:lnTo>
                    <a:cubicBezTo>
                      <a:pt x="175828" y="3586"/>
                      <a:pt x="175707" y="3888"/>
                      <a:pt x="175562" y="4178"/>
                    </a:cubicBezTo>
                    <a:cubicBezTo>
                      <a:pt x="175248" y="3176"/>
                      <a:pt x="174934" y="2161"/>
                      <a:pt x="174620" y="1147"/>
                    </a:cubicBezTo>
                    <a:lnTo>
                      <a:pt x="174620" y="1147"/>
                    </a:lnTo>
                    <a:cubicBezTo>
                      <a:pt x="174620" y="2427"/>
                      <a:pt x="174632" y="3719"/>
                      <a:pt x="174632" y="4999"/>
                    </a:cubicBezTo>
                    <a:cubicBezTo>
                      <a:pt x="174572" y="4793"/>
                      <a:pt x="174500" y="4576"/>
                      <a:pt x="174439" y="4371"/>
                    </a:cubicBezTo>
                    <a:cubicBezTo>
                      <a:pt x="174379" y="3924"/>
                      <a:pt x="174355" y="3477"/>
                      <a:pt x="174379" y="3031"/>
                    </a:cubicBezTo>
                    <a:lnTo>
                      <a:pt x="174379" y="3031"/>
                    </a:lnTo>
                    <a:cubicBezTo>
                      <a:pt x="174331" y="3260"/>
                      <a:pt x="174270" y="3477"/>
                      <a:pt x="174198" y="3695"/>
                    </a:cubicBezTo>
                    <a:cubicBezTo>
                      <a:pt x="173884" y="2862"/>
                      <a:pt x="173522" y="2041"/>
                      <a:pt x="173099" y="1256"/>
                    </a:cubicBezTo>
                    <a:lnTo>
                      <a:pt x="173099" y="1256"/>
                    </a:lnTo>
                    <a:cubicBezTo>
                      <a:pt x="173304" y="2644"/>
                      <a:pt x="173401" y="4057"/>
                      <a:pt x="173377" y="5457"/>
                    </a:cubicBezTo>
                    <a:cubicBezTo>
                      <a:pt x="173329" y="5542"/>
                      <a:pt x="173280" y="5614"/>
                      <a:pt x="173232" y="5699"/>
                    </a:cubicBezTo>
                    <a:cubicBezTo>
                      <a:pt x="173063" y="4769"/>
                      <a:pt x="173003" y="3827"/>
                      <a:pt x="173039" y="2886"/>
                    </a:cubicBezTo>
                    <a:lnTo>
                      <a:pt x="173039" y="2886"/>
                    </a:lnTo>
                    <a:cubicBezTo>
                      <a:pt x="172930" y="3514"/>
                      <a:pt x="172725" y="4117"/>
                      <a:pt x="172435" y="4673"/>
                    </a:cubicBezTo>
                    <a:cubicBezTo>
                      <a:pt x="172109" y="4081"/>
                      <a:pt x="171783" y="3502"/>
                      <a:pt x="171445" y="2922"/>
                    </a:cubicBezTo>
                    <a:cubicBezTo>
                      <a:pt x="171397" y="3139"/>
                      <a:pt x="171349" y="3369"/>
                      <a:pt x="171324" y="3598"/>
                    </a:cubicBezTo>
                    <a:cubicBezTo>
                      <a:pt x="171228" y="3127"/>
                      <a:pt x="171155" y="2656"/>
                      <a:pt x="171119" y="2186"/>
                    </a:cubicBezTo>
                    <a:cubicBezTo>
                      <a:pt x="170926" y="2958"/>
                      <a:pt x="170685" y="3731"/>
                      <a:pt x="170395" y="4479"/>
                    </a:cubicBezTo>
                    <a:lnTo>
                      <a:pt x="170033" y="3755"/>
                    </a:lnTo>
                    <a:cubicBezTo>
                      <a:pt x="170033" y="4359"/>
                      <a:pt x="169984" y="4938"/>
                      <a:pt x="169972" y="5481"/>
                    </a:cubicBezTo>
                    <a:lnTo>
                      <a:pt x="169936" y="5554"/>
                    </a:lnTo>
                    <a:cubicBezTo>
                      <a:pt x="169610" y="4274"/>
                      <a:pt x="169284" y="2994"/>
                      <a:pt x="168946" y="1715"/>
                    </a:cubicBezTo>
                    <a:cubicBezTo>
                      <a:pt x="168825" y="3127"/>
                      <a:pt x="168499" y="4504"/>
                      <a:pt x="168004" y="5832"/>
                    </a:cubicBezTo>
                    <a:cubicBezTo>
                      <a:pt x="167618" y="4793"/>
                      <a:pt x="167232" y="3755"/>
                      <a:pt x="166845" y="2717"/>
                    </a:cubicBezTo>
                    <a:lnTo>
                      <a:pt x="166845" y="2717"/>
                    </a:lnTo>
                    <a:cubicBezTo>
                      <a:pt x="166894" y="3779"/>
                      <a:pt x="166701" y="4854"/>
                      <a:pt x="166290" y="5844"/>
                    </a:cubicBezTo>
                    <a:lnTo>
                      <a:pt x="164793" y="2693"/>
                    </a:lnTo>
                    <a:cubicBezTo>
                      <a:pt x="164721" y="3731"/>
                      <a:pt x="164648" y="4781"/>
                      <a:pt x="164576" y="5819"/>
                    </a:cubicBezTo>
                    <a:lnTo>
                      <a:pt x="162946" y="3043"/>
                    </a:lnTo>
                    <a:lnTo>
                      <a:pt x="162861" y="6121"/>
                    </a:lnTo>
                    <a:lnTo>
                      <a:pt x="162451" y="5566"/>
                    </a:lnTo>
                    <a:cubicBezTo>
                      <a:pt x="162439" y="5264"/>
                      <a:pt x="162391" y="4962"/>
                      <a:pt x="162306" y="4685"/>
                    </a:cubicBezTo>
                    <a:cubicBezTo>
                      <a:pt x="162210" y="4781"/>
                      <a:pt x="162137" y="4902"/>
                      <a:pt x="162041" y="4999"/>
                    </a:cubicBezTo>
                    <a:lnTo>
                      <a:pt x="161690" y="4528"/>
                    </a:lnTo>
                    <a:cubicBezTo>
                      <a:pt x="161654" y="4033"/>
                      <a:pt x="161606" y="3538"/>
                      <a:pt x="161570" y="3055"/>
                    </a:cubicBezTo>
                    <a:lnTo>
                      <a:pt x="160990" y="4009"/>
                    </a:lnTo>
                    <a:cubicBezTo>
                      <a:pt x="161002" y="3924"/>
                      <a:pt x="161014" y="3852"/>
                      <a:pt x="161038" y="3767"/>
                    </a:cubicBezTo>
                    <a:lnTo>
                      <a:pt x="161038" y="3767"/>
                    </a:lnTo>
                    <a:cubicBezTo>
                      <a:pt x="160725" y="4178"/>
                      <a:pt x="160447" y="4612"/>
                      <a:pt x="160205" y="5071"/>
                    </a:cubicBezTo>
                    <a:cubicBezTo>
                      <a:pt x="160121" y="4298"/>
                      <a:pt x="160036" y="3526"/>
                      <a:pt x="159940" y="2741"/>
                    </a:cubicBezTo>
                    <a:cubicBezTo>
                      <a:pt x="159493" y="3489"/>
                      <a:pt x="159010" y="4202"/>
                      <a:pt x="158503" y="4914"/>
                    </a:cubicBezTo>
                    <a:cubicBezTo>
                      <a:pt x="158431" y="4564"/>
                      <a:pt x="158358" y="4226"/>
                      <a:pt x="158286" y="3876"/>
                    </a:cubicBezTo>
                    <a:cubicBezTo>
                      <a:pt x="158286" y="4238"/>
                      <a:pt x="158262" y="4588"/>
                      <a:pt x="158213" y="4950"/>
                    </a:cubicBezTo>
                    <a:cubicBezTo>
                      <a:pt x="157960" y="4274"/>
                      <a:pt x="157803" y="3586"/>
                      <a:pt x="157731" y="2874"/>
                    </a:cubicBezTo>
                    <a:cubicBezTo>
                      <a:pt x="157405" y="3755"/>
                      <a:pt x="156958" y="4588"/>
                      <a:pt x="156390" y="5349"/>
                    </a:cubicBezTo>
                    <a:lnTo>
                      <a:pt x="155642" y="3067"/>
                    </a:lnTo>
                    <a:lnTo>
                      <a:pt x="155642" y="3067"/>
                    </a:lnTo>
                    <a:cubicBezTo>
                      <a:pt x="155666" y="3888"/>
                      <a:pt x="155388" y="4685"/>
                      <a:pt x="154857" y="5312"/>
                    </a:cubicBezTo>
                    <a:cubicBezTo>
                      <a:pt x="154423" y="4528"/>
                      <a:pt x="153988" y="3755"/>
                      <a:pt x="153565" y="2982"/>
                    </a:cubicBezTo>
                    <a:lnTo>
                      <a:pt x="152769" y="5614"/>
                    </a:lnTo>
                    <a:lnTo>
                      <a:pt x="151646" y="3477"/>
                    </a:lnTo>
                    <a:cubicBezTo>
                      <a:pt x="151465" y="4238"/>
                      <a:pt x="151284" y="4986"/>
                      <a:pt x="151103" y="5747"/>
                    </a:cubicBezTo>
                    <a:lnTo>
                      <a:pt x="150064" y="3031"/>
                    </a:lnTo>
                    <a:cubicBezTo>
                      <a:pt x="150052" y="4069"/>
                      <a:pt x="149775" y="5095"/>
                      <a:pt x="149280" y="6013"/>
                    </a:cubicBezTo>
                    <a:lnTo>
                      <a:pt x="148531" y="3369"/>
                    </a:lnTo>
                    <a:cubicBezTo>
                      <a:pt x="148495" y="4105"/>
                      <a:pt x="148290" y="4830"/>
                      <a:pt x="147952" y="5481"/>
                    </a:cubicBezTo>
                    <a:lnTo>
                      <a:pt x="146889" y="2681"/>
                    </a:lnTo>
                    <a:cubicBezTo>
                      <a:pt x="146793" y="3634"/>
                      <a:pt x="146563" y="4564"/>
                      <a:pt x="146213" y="5457"/>
                    </a:cubicBezTo>
                    <a:cubicBezTo>
                      <a:pt x="145585" y="4745"/>
                      <a:pt x="145151" y="3888"/>
                      <a:pt x="144921" y="2970"/>
                    </a:cubicBezTo>
                    <a:cubicBezTo>
                      <a:pt x="144704" y="3803"/>
                      <a:pt x="144487" y="4636"/>
                      <a:pt x="144269" y="5469"/>
                    </a:cubicBezTo>
                    <a:cubicBezTo>
                      <a:pt x="143738" y="4854"/>
                      <a:pt x="143340" y="4129"/>
                      <a:pt x="143135" y="3357"/>
                    </a:cubicBezTo>
                    <a:lnTo>
                      <a:pt x="143110" y="5904"/>
                    </a:lnTo>
                    <a:lnTo>
                      <a:pt x="141577" y="3610"/>
                    </a:lnTo>
                    <a:lnTo>
                      <a:pt x="141239" y="5614"/>
                    </a:lnTo>
                    <a:cubicBezTo>
                      <a:pt x="141106" y="5494"/>
                      <a:pt x="140974" y="5361"/>
                      <a:pt x="140853" y="5216"/>
                    </a:cubicBezTo>
                    <a:cubicBezTo>
                      <a:pt x="140937" y="4431"/>
                      <a:pt x="141082" y="3646"/>
                      <a:pt x="141287" y="2874"/>
                    </a:cubicBezTo>
                    <a:lnTo>
                      <a:pt x="141287" y="2874"/>
                    </a:lnTo>
                    <a:cubicBezTo>
                      <a:pt x="140961" y="3357"/>
                      <a:pt x="140611" y="3827"/>
                      <a:pt x="140213" y="4262"/>
                    </a:cubicBezTo>
                    <a:cubicBezTo>
                      <a:pt x="140104" y="4033"/>
                      <a:pt x="140020" y="3803"/>
                      <a:pt x="139947" y="3562"/>
                    </a:cubicBezTo>
                    <a:lnTo>
                      <a:pt x="139947" y="3562"/>
                    </a:lnTo>
                    <a:cubicBezTo>
                      <a:pt x="140008" y="3840"/>
                      <a:pt x="140056" y="4105"/>
                      <a:pt x="140104" y="4383"/>
                    </a:cubicBezTo>
                    <a:cubicBezTo>
                      <a:pt x="139778" y="4721"/>
                      <a:pt x="139440" y="5047"/>
                      <a:pt x="139090" y="5349"/>
                    </a:cubicBezTo>
                    <a:lnTo>
                      <a:pt x="139235" y="2886"/>
                    </a:lnTo>
                    <a:lnTo>
                      <a:pt x="139235" y="2886"/>
                    </a:lnTo>
                    <a:cubicBezTo>
                      <a:pt x="138849" y="3743"/>
                      <a:pt x="138305" y="4504"/>
                      <a:pt x="137629" y="5143"/>
                    </a:cubicBezTo>
                    <a:cubicBezTo>
                      <a:pt x="137581" y="4274"/>
                      <a:pt x="137545" y="3405"/>
                      <a:pt x="137509" y="2536"/>
                    </a:cubicBezTo>
                    <a:lnTo>
                      <a:pt x="135746" y="5143"/>
                    </a:lnTo>
                    <a:cubicBezTo>
                      <a:pt x="135456" y="4419"/>
                      <a:pt x="135311" y="3646"/>
                      <a:pt x="135324" y="2874"/>
                    </a:cubicBezTo>
                    <a:lnTo>
                      <a:pt x="135324" y="2874"/>
                    </a:lnTo>
                    <a:cubicBezTo>
                      <a:pt x="135010" y="3695"/>
                      <a:pt x="134563" y="4443"/>
                      <a:pt x="134008" y="5119"/>
                    </a:cubicBezTo>
                    <a:cubicBezTo>
                      <a:pt x="133899" y="4479"/>
                      <a:pt x="133802" y="3840"/>
                      <a:pt x="133706" y="3212"/>
                    </a:cubicBezTo>
                    <a:lnTo>
                      <a:pt x="132607" y="5469"/>
                    </a:lnTo>
                    <a:cubicBezTo>
                      <a:pt x="132257" y="4624"/>
                      <a:pt x="132016" y="3719"/>
                      <a:pt x="131919" y="2801"/>
                    </a:cubicBezTo>
                    <a:cubicBezTo>
                      <a:pt x="131400" y="3803"/>
                      <a:pt x="130881" y="4817"/>
                      <a:pt x="130362" y="5819"/>
                    </a:cubicBezTo>
                    <a:lnTo>
                      <a:pt x="129529" y="3139"/>
                    </a:lnTo>
                    <a:lnTo>
                      <a:pt x="128406" y="5675"/>
                    </a:lnTo>
                    <a:lnTo>
                      <a:pt x="127826" y="3477"/>
                    </a:lnTo>
                    <a:cubicBezTo>
                      <a:pt x="127525" y="4105"/>
                      <a:pt x="127102" y="4660"/>
                      <a:pt x="126595" y="5131"/>
                    </a:cubicBezTo>
                    <a:lnTo>
                      <a:pt x="126510" y="3477"/>
                    </a:lnTo>
                    <a:cubicBezTo>
                      <a:pt x="126160" y="4202"/>
                      <a:pt x="125702" y="4878"/>
                      <a:pt x="125158" y="5481"/>
                    </a:cubicBezTo>
                    <a:cubicBezTo>
                      <a:pt x="124844" y="4805"/>
                      <a:pt x="124736" y="4045"/>
                      <a:pt x="124844" y="3308"/>
                    </a:cubicBezTo>
                    <a:lnTo>
                      <a:pt x="124844" y="3308"/>
                    </a:lnTo>
                    <a:cubicBezTo>
                      <a:pt x="124410" y="3912"/>
                      <a:pt x="123975" y="4516"/>
                      <a:pt x="123541" y="5107"/>
                    </a:cubicBezTo>
                    <a:lnTo>
                      <a:pt x="122864" y="3200"/>
                    </a:lnTo>
                    <a:lnTo>
                      <a:pt x="121633" y="5409"/>
                    </a:lnTo>
                    <a:lnTo>
                      <a:pt x="120957" y="3538"/>
                    </a:lnTo>
                    <a:lnTo>
                      <a:pt x="119991" y="5131"/>
                    </a:lnTo>
                    <a:cubicBezTo>
                      <a:pt x="119762" y="4636"/>
                      <a:pt x="119532" y="4153"/>
                      <a:pt x="119291" y="3658"/>
                    </a:cubicBezTo>
                    <a:cubicBezTo>
                      <a:pt x="119086" y="4383"/>
                      <a:pt x="118868" y="5095"/>
                      <a:pt x="118663" y="5807"/>
                    </a:cubicBezTo>
                    <a:cubicBezTo>
                      <a:pt x="118301" y="4986"/>
                      <a:pt x="117939" y="4153"/>
                      <a:pt x="117577" y="3332"/>
                    </a:cubicBezTo>
                    <a:lnTo>
                      <a:pt x="116816" y="5819"/>
                    </a:lnTo>
                    <a:lnTo>
                      <a:pt x="115524" y="3272"/>
                    </a:lnTo>
                    <a:cubicBezTo>
                      <a:pt x="115319" y="4045"/>
                      <a:pt x="115005" y="4793"/>
                      <a:pt x="114583" y="5481"/>
                    </a:cubicBezTo>
                    <a:lnTo>
                      <a:pt x="113641" y="3369"/>
                    </a:lnTo>
                    <a:cubicBezTo>
                      <a:pt x="113436" y="4141"/>
                      <a:pt x="113110" y="4890"/>
                      <a:pt x="112675" y="5578"/>
                    </a:cubicBezTo>
                    <a:cubicBezTo>
                      <a:pt x="112144" y="5047"/>
                      <a:pt x="111733" y="4395"/>
                      <a:pt x="111468" y="3683"/>
                    </a:cubicBezTo>
                    <a:lnTo>
                      <a:pt x="110562" y="6097"/>
                    </a:lnTo>
                    <a:cubicBezTo>
                      <a:pt x="110019" y="5228"/>
                      <a:pt x="109488" y="4359"/>
                      <a:pt x="108957" y="3502"/>
                    </a:cubicBezTo>
                    <a:cubicBezTo>
                      <a:pt x="108776" y="4057"/>
                      <a:pt x="108594" y="4600"/>
                      <a:pt x="108425" y="5155"/>
                    </a:cubicBezTo>
                    <a:lnTo>
                      <a:pt x="107918" y="4588"/>
                    </a:lnTo>
                    <a:cubicBezTo>
                      <a:pt x="108003" y="4250"/>
                      <a:pt x="108148" y="3936"/>
                      <a:pt x="108341" y="3658"/>
                    </a:cubicBezTo>
                    <a:lnTo>
                      <a:pt x="108341" y="3658"/>
                    </a:lnTo>
                    <a:lnTo>
                      <a:pt x="107641" y="4262"/>
                    </a:lnTo>
                    <a:lnTo>
                      <a:pt x="107292" y="3866"/>
                    </a:lnTo>
                    <a:lnTo>
                      <a:pt x="107472" y="2994"/>
                    </a:lnTo>
                    <a:lnTo>
                      <a:pt x="107472" y="2994"/>
                    </a:lnTo>
                    <a:cubicBezTo>
                      <a:pt x="106965" y="3610"/>
                      <a:pt x="106373" y="4166"/>
                      <a:pt x="105721" y="4624"/>
                    </a:cubicBezTo>
                    <a:lnTo>
                      <a:pt x="105612" y="4528"/>
                    </a:lnTo>
                    <a:cubicBezTo>
                      <a:pt x="105625" y="4153"/>
                      <a:pt x="105733" y="3791"/>
                      <a:pt x="105914" y="3465"/>
                    </a:cubicBezTo>
                    <a:lnTo>
                      <a:pt x="105914" y="3465"/>
                    </a:lnTo>
                    <a:cubicBezTo>
                      <a:pt x="105697" y="3695"/>
                      <a:pt x="105468" y="3924"/>
                      <a:pt x="105226" y="4141"/>
                    </a:cubicBezTo>
                    <a:cubicBezTo>
                      <a:pt x="105033" y="3948"/>
                      <a:pt x="104852" y="3743"/>
                      <a:pt x="104683" y="3538"/>
                    </a:cubicBezTo>
                    <a:lnTo>
                      <a:pt x="104683" y="3538"/>
                    </a:lnTo>
                    <a:cubicBezTo>
                      <a:pt x="104852" y="3743"/>
                      <a:pt x="104997" y="3972"/>
                      <a:pt x="105130" y="4226"/>
                    </a:cubicBezTo>
                    <a:cubicBezTo>
                      <a:pt x="104586" y="4673"/>
                      <a:pt x="104007" y="5071"/>
                      <a:pt x="103391" y="5385"/>
                    </a:cubicBezTo>
                    <a:cubicBezTo>
                      <a:pt x="103572" y="4516"/>
                      <a:pt x="103753" y="3634"/>
                      <a:pt x="103934" y="2753"/>
                    </a:cubicBezTo>
                    <a:lnTo>
                      <a:pt x="103934" y="2753"/>
                    </a:lnTo>
                    <a:cubicBezTo>
                      <a:pt x="103584" y="3683"/>
                      <a:pt x="102981" y="4479"/>
                      <a:pt x="102184" y="5071"/>
                    </a:cubicBezTo>
                    <a:cubicBezTo>
                      <a:pt x="102289" y="4207"/>
                      <a:pt x="102394" y="3342"/>
                      <a:pt x="102499" y="2467"/>
                    </a:cubicBezTo>
                    <a:lnTo>
                      <a:pt x="102499" y="2467"/>
                    </a:lnTo>
                    <a:cubicBezTo>
                      <a:pt x="102361" y="3478"/>
                      <a:pt x="101661" y="4320"/>
                      <a:pt x="100699" y="4648"/>
                    </a:cubicBezTo>
                    <a:cubicBezTo>
                      <a:pt x="100699" y="3779"/>
                      <a:pt x="100687" y="2910"/>
                      <a:pt x="100687" y="2041"/>
                    </a:cubicBezTo>
                    <a:cubicBezTo>
                      <a:pt x="100252" y="2958"/>
                      <a:pt x="99697" y="3827"/>
                      <a:pt x="99033" y="4600"/>
                    </a:cubicBezTo>
                    <a:lnTo>
                      <a:pt x="98924" y="2161"/>
                    </a:lnTo>
                    <a:cubicBezTo>
                      <a:pt x="98200" y="3103"/>
                      <a:pt x="97632" y="4141"/>
                      <a:pt x="97234" y="5252"/>
                    </a:cubicBezTo>
                    <a:cubicBezTo>
                      <a:pt x="96848" y="4648"/>
                      <a:pt x="96667" y="3936"/>
                      <a:pt x="96727" y="3224"/>
                    </a:cubicBezTo>
                    <a:lnTo>
                      <a:pt x="96727" y="3224"/>
                    </a:lnTo>
                    <a:cubicBezTo>
                      <a:pt x="96232" y="4093"/>
                      <a:pt x="95556" y="4842"/>
                      <a:pt x="94759" y="5445"/>
                    </a:cubicBezTo>
                    <a:cubicBezTo>
                      <a:pt x="94397" y="4660"/>
                      <a:pt x="94276" y="3803"/>
                      <a:pt x="94385" y="2946"/>
                    </a:cubicBezTo>
                    <a:lnTo>
                      <a:pt x="94385" y="2946"/>
                    </a:lnTo>
                    <a:cubicBezTo>
                      <a:pt x="94107" y="3767"/>
                      <a:pt x="93673" y="4528"/>
                      <a:pt x="93093" y="5168"/>
                    </a:cubicBezTo>
                    <a:cubicBezTo>
                      <a:pt x="92876" y="4359"/>
                      <a:pt x="92791" y="3514"/>
                      <a:pt x="92852" y="2681"/>
                    </a:cubicBezTo>
                    <a:lnTo>
                      <a:pt x="92852" y="2681"/>
                    </a:lnTo>
                    <a:cubicBezTo>
                      <a:pt x="92610" y="3634"/>
                      <a:pt x="92200" y="4528"/>
                      <a:pt x="91644" y="5324"/>
                    </a:cubicBezTo>
                    <a:cubicBezTo>
                      <a:pt x="91499" y="4395"/>
                      <a:pt x="91451" y="3453"/>
                      <a:pt x="91499" y="2524"/>
                    </a:cubicBezTo>
                    <a:lnTo>
                      <a:pt x="91499" y="2524"/>
                    </a:lnTo>
                    <a:cubicBezTo>
                      <a:pt x="91318" y="3502"/>
                      <a:pt x="90884" y="4419"/>
                      <a:pt x="90268" y="5192"/>
                    </a:cubicBezTo>
                    <a:cubicBezTo>
                      <a:pt x="89918" y="4081"/>
                      <a:pt x="89688" y="2934"/>
                      <a:pt x="89592" y="1775"/>
                    </a:cubicBezTo>
                    <a:cubicBezTo>
                      <a:pt x="89302" y="2934"/>
                      <a:pt x="88880" y="4057"/>
                      <a:pt x="88348" y="5119"/>
                    </a:cubicBezTo>
                    <a:lnTo>
                      <a:pt x="87443" y="1268"/>
                    </a:lnTo>
                    <a:cubicBezTo>
                      <a:pt x="87286" y="2681"/>
                      <a:pt x="86948" y="4057"/>
                      <a:pt x="86417" y="5373"/>
                    </a:cubicBezTo>
                    <a:lnTo>
                      <a:pt x="85318" y="2222"/>
                    </a:lnTo>
                    <a:lnTo>
                      <a:pt x="85318" y="2222"/>
                    </a:lnTo>
                    <a:cubicBezTo>
                      <a:pt x="85354" y="3296"/>
                      <a:pt x="85137" y="4359"/>
                      <a:pt x="84702" y="5349"/>
                    </a:cubicBezTo>
                    <a:cubicBezTo>
                      <a:pt x="84232" y="4286"/>
                      <a:pt x="83761" y="3236"/>
                      <a:pt x="83290" y="2173"/>
                    </a:cubicBezTo>
                    <a:lnTo>
                      <a:pt x="83000" y="5300"/>
                    </a:lnTo>
                    <a:lnTo>
                      <a:pt x="81419" y="2499"/>
                    </a:lnTo>
                    <a:cubicBezTo>
                      <a:pt x="81382" y="3248"/>
                      <a:pt x="81346" y="4009"/>
                      <a:pt x="81322" y="4757"/>
                    </a:cubicBezTo>
                    <a:cubicBezTo>
                      <a:pt x="81189" y="4866"/>
                      <a:pt x="81069" y="4974"/>
                      <a:pt x="80936" y="5083"/>
                    </a:cubicBezTo>
                    <a:lnTo>
                      <a:pt x="80670" y="4685"/>
                    </a:lnTo>
                    <a:cubicBezTo>
                      <a:pt x="80815" y="4178"/>
                      <a:pt x="80960" y="3658"/>
                      <a:pt x="81105" y="3151"/>
                    </a:cubicBezTo>
                    <a:lnTo>
                      <a:pt x="81105" y="3151"/>
                    </a:lnTo>
                    <a:cubicBezTo>
                      <a:pt x="80851" y="3502"/>
                      <a:pt x="80586" y="3840"/>
                      <a:pt x="80284" y="4153"/>
                    </a:cubicBezTo>
                    <a:lnTo>
                      <a:pt x="79695" y="3329"/>
                    </a:lnTo>
                    <a:lnTo>
                      <a:pt x="79695" y="3329"/>
                    </a:lnTo>
                    <a:cubicBezTo>
                      <a:pt x="79814" y="3701"/>
                      <a:pt x="79910" y="4084"/>
                      <a:pt x="79970" y="4479"/>
                    </a:cubicBezTo>
                    <a:cubicBezTo>
                      <a:pt x="79716" y="4733"/>
                      <a:pt x="79439" y="4962"/>
                      <a:pt x="79149" y="5192"/>
                    </a:cubicBezTo>
                    <a:lnTo>
                      <a:pt x="79691" y="3324"/>
                    </a:lnTo>
                    <a:lnTo>
                      <a:pt x="79680" y="3308"/>
                    </a:lnTo>
                    <a:lnTo>
                      <a:pt x="79873" y="2656"/>
                    </a:lnTo>
                    <a:lnTo>
                      <a:pt x="79873" y="2656"/>
                    </a:lnTo>
                    <a:lnTo>
                      <a:pt x="77809" y="4697"/>
                    </a:lnTo>
                    <a:cubicBezTo>
                      <a:pt x="77688" y="4552"/>
                      <a:pt x="77567" y="4395"/>
                      <a:pt x="77459" y="4250"/>
                    </a:cubicBezTo>
                    <a:lnTo>
                      <a:pt x="77459" y="4250"/>
                    </a:lnTo>
                    <a:cubicBezTo>
                      <a:pt x="77580" y="4419"/>
                      <a:pt x="77688" y="4576"/>
                      <a:pt x="77785" y="4733"/>
                    </a:cubicBezTo>
                    <a:lnTo>
                      <a:pt x="77302" y="5204"/>
                    </a:lnTo>
                    <a:lnTo>
                      <a:pt x="77676" y="2644"/>
                    </a:lnTo>
                    <a:lnTo>
                      <a:pt x="75600" y="5023"/>
                    </a:lnTo>
                    <a:lnTo>
                      <a:pt x="75600" y="5023"/>
                    </a:lnTo>
                    <a:lnTo>
                      <a:pt x="76022" y="2246"/>
                    </a:lnTo>
                    <a:lnTo>
                      <a:pt x="74392" y="4467"/>
                    </a:lnTo>
                    <a:cubicBezTo>
                      <a:pt x="74477" y="3489"/>
                      <a:pt x="74573" y="2512"/>
                      <a:pt x="74670" y="1534"/>
                    </a:cubicBezTo>
                    <a:lnTo>
                      <a:pt x="74670" y="1534"/>
                    </a:lnTo>
                    <a:lnTo>
                      <a:pt x="72509" y="4817"/>
                    </a:lnTo>
                    <a:cubicBezTo>
                      <a:pt x="72473" y="3598"/>
                      <a:pt x="72437" y="2367"/>
                      <a:pt x="72388" y="1147"/>
                    </a:cubicBezTo>
                    <a:cubicBezTo>
                      <a:pt x="71833" y="2584"/>
                      <a:pt x="71278" y="4021"/>
                      <a:pt x="70710" y="5469"/>
                    </a:cubicBezTo>
                    <a:cubicBezTo>
                      <a:pt x="70734" y="4552"/>
                      <a:pt x="70758" y="3634"/>
                      <a:pt x="70783" y="2717"/>
                    </a:cubicBezTo>
                    <a:lnTo>
                      <a:pt x="70783" y="2717"/>
                    </a:lnTo>
                    <a:lnTo>
                      <a:pt x="69817" y="4455"/>
                    </a:lnTo>
                    <a:cubicBezTo>
                      <a:pt x="69720" y="4057"/>
                      <a:pt x="69636" y="3658"/>
                      <a:pt x="69539" y="3320"/>
                    </a:cubicBezTo>
                    <a:cubicBezTo>
                      <a:pt x="69467" y="3489"/>
                      <a:pt x="69370" y="3707"/>
                      <a:pt x="69286" y="3924"/>
                    </a:cubicBezTo>
                    <a:lnTo>
                      <a:pt x="69249" y="2705"/>
                    </a:lnTo>
                    <a:cubicBezTo>
                      <a:pt x="68887" y="3260"/>
                      <a:pt x="68646" y="3731"/>
                      <a:pt x="68380" y="4226"/>
                    </a:cubicBezTo>
                    <a:cubicBezTo>
                      <a:pt x="68247" y="3803"/>
                      <a:pt x="68102" y="3381"/>
                      <a:pt x="68018" y="3139"/>
                    </a:cubicBezTo>
                    <a:lnTo>
                      <a:pt x="67716" y="4504"/>
                    </a:lnTo>
                    <a:cubicBezTo>
                      <a:pt x="67607" y="4033"/>
                      <a:pt x="67463" y="3562"/>
                      <a:pt x="67402" y="3079"/>
                    </a:cubicBezTo>
                    <a:cubicBezTo>
                      <a:pt x="67221" y="3357"/>
                      <a:pt x="67028" y="3646"/>
                      <a:pt x="66823" y="3960"/>
                    </a:cubicBezTo>
                    <a:cubicBezTo>
                      <a:pt x="66569" y="3586"/>
                      <a:pt x="66364" y="3200"/>
                      <a:pt x="66207" y="2777"/>
                    </a:cubicBezTo>
                    <a:cubicBezTo>
                      <a:pt x="66074" y="3320"/>
                      <a:pt x="65953" y="3864"/>
                      <a:pt x="65833" y="4407"/>
                    </a:cubicBezTo>
                    <a:cubicBezTo>
                      <a:pt x="65929" y="3634"/>
                      <a:pt x="66050" y="2765"/>
                      <a:pt x="66038" y="2403"/>
                    </a:cubicBezTo>
                    <a:lnTo>
                      <a:pt x="66038" y="2403"/>
                    </a:lnTo>
                    <a:cubicBezTo>
                      <a:pt x="65821" y="2801"/>
                      <a:pt x="65495" y="3393"/>
                      <a:pt x="65157" y="3984"/>
                    </a:cubicBezTo>
                    <a:cubicBezTo>
                      <a:pt x="64988" y="3574"/>
                      <a:pt x="64831" y="3151"/>
                      <a:pt x="64674" y="2729"/>
                    </a:cubicBezTo>
                    <a:cubicBezTo>
                      <a:pt x="64529" y="3489"/>
                      <a:pt x="64299" y="4226"/>
                      <a:pt x="63986" y="4926"/>
                    </a:cubicBezTo>
                    <a:cubicBezTo>
                      <a:pt x="63913" y="4733"/>
                      <a:pt x="63853" y="4540"/>
                      <a:pt x="63792" y="4347"/>
                    </a:cubicBezTo>
                    <a:cubicBezTo>
                      <a:pt x="63780" y="4141"/>
                      <a:pt x="63792" y="3936"/>
                      <a:pt x="63805" y="3731"/>
                    </a:cubicBezTo>
                    <a:lnTo>
                      <a:pt x="63805" y="3731"/>
                    </a:lnTo>
                    <a:lnTo>
                      <a:pt x="63648" y="3948"/>
                    </a:lnTo>
                    <a:cubicBezTo>
                      <a:pt x="63527" y="3574"/>
                      <a:pt x="63406" y="3188"/>
                      <a:pt x="63273" y="2813"/>
                    </a:cubicBezTo>
                    <a:cubicBezTo>
                      <a:pt x="63153" y="3441"/>
                      <a:pt x="62971" y="4069"/>
                      <a:pt x="62718" y="4660"/>
                    </a:cubicBezTo>
                    <a:lnTo>
                      <a:pt x="62573" y="1582"/>
                    </a:lnTo>
                    <a:cubicBezTo>
                      <a:pt x="62440" y="2379"/>
                      <a:pt x="62223" y="3163"/>
                      <a:pt x="61933" y="3924"/>
                    </a:cubicBezTo>
                    <a:cubicBezTo>
                      <a:pt x="61825" y="3658"/>
                      <a:pt x="61728" y="3405"/>
                      <a:pt x="61656" y="3139"/>
                    </a:cubicBezTo>
                    <a:lnTo>
                      <a:pt x="60992" y="5554"/>
                    </a:lnTo>
                    <a:lnTo>
                      <a:pt x="60919" y="5385"/>
                    </a:lnTo>
                    <a:cubicBezTo>
                      <a:pt x="60810" y="3984"/>
                      <a:pt x="60714" y="2584"/>
                      <a:pt x="60617" y="1184"/>
                    </a:cubicBezTo>
                    <a:cubicBezTo>
                      <a:pt x="60497" y="1980"/>
                      <a:pt x="60315" y="2777"/>
                      <a:pt x="60074" y="3538"/>
                    </a:cubicBezTo>
                    <a:lnTo>
                      <a:pt x="59796" y="2946"/>
                    </a:lnTo>
                    <a:cubicBezTo>
                      <a:pt x="59664" y="3502"/>
                      <a:pt x="59543" y="4057"/>
                      <a:pt x="59410" y="4612"/>
                    </a:cubicBezTo>
                    <a:lnTo>
                      <a:pt x="58903" y="3815"/>
                    </a:lnTo>
                    <a:lnTo>
                      <a:pt x="58577" y="1558"/>
                    </a:lnTo>
                    <a:lnTo>
                      <a:pt x="57901" y="4612"/>
                    </a:lnTo>
                    <a:cubicBezTo>
                      <a:pt x="57575" y="4286"/>
                      <a:pt x="57273" y="3924"/>
                      <a:pt x="57008" y="3550"/>
                    </a:cubicBezTo>
                    <a:lnTo>
                      <a:pt x="56223" y="1039"/>
                    </a:lnTo>
                    <a:cubicBezTo>
                      <a:pt x="55993" y="2258"/>
                      <a:pt x="55933" y="3489"/>
                      <a:pt x="56066" y="4721"/>
                    </a:cubicBezTo>
                    <a:cubicBezTo>
                      <a:pt x="55535" y="3417"/>
                      <a:pt x="54714" y="2258"/>
                      <a:pt x="53663" y="1328"/>
                    </a:cubicBezTo>
                    <a:lnTo>
                      <a:pt x="53663" y="1328"/>
                    </a:lnTo>
                    <a:cubicBezTo>
                      <a:pt x="53965" y="2306"/>
                      <a:pt x="54219" y="3284"/>
                      <a:pt x="54448" y="4274"/>
                    </a:cubicBezTo>
                    <a:cubicBezTo>
                      <a:pt x="54291" y="4516"/>
                      <a:pt x="54122" y="4769"/>
                      <a:pt x="53953" y="5023"/>
                    </a:cubicBezTo>
                    <a:cubicBezTo>
                      <a:pt x="53905" y="4310"/>
                      <a:pt x="53869" y="3598"/>
                      <a:pt x="53832" y="2886"/>
                    </a:cubicBezTo>
                    <a:cubicBezTo>
                      <a:pt x="53712" y="3598"/>
                      <a:pt x="53519" y="4298"/>
                      <a:pt x="53253" y="4974"/>
                    </a:cubicBezTo>
                    <a:cubicBezTo>
                      <a:pt x="53217" y="4938"/>
                      <a:pt x="53193" y="4902"/>
                      <a:pt x="53156" y="4866"/>
                    </a:cubicBezTo>
                    <a:cubicBezTo>
                      <a:pt x="53156" y="4310"/>
                      <a:pt x="53120" y="3755"/>
                      <a:pt x="53265" y="3188"/>
                    </a:cubicBezTo>
                    <a:lnTo>
                      <a:pt x="53265" y="3188"/>
                    </a:lnTo>
                    <a:cubicBezTo>
                      <a:pt x="53036" y="3441"/>
                      <a:pt x="52806" y="3707"/>
                      <a:pt x="52577" y="3972"/>
                    </a:cubicBezTo>
                    <a:cubicBezTo>
                      <a:pt x="52420" y="3658"/>
                      <a:pt x="52287" y="3345"/>
                      <a:pt x="52191" y="3007"/>
                    </a:cubicBezTo>
                    <a:lnTo>
                      <a:pt x="52191" y="3007"/>
                    </a:lnTo>
                    <a:cubicBezTo>
                      <a:pt x="52275" y="3369"/>
                      <a:pt x="52396" y="3707"/>
                      <a:pt x="52541" y="4045"/>
                    </a:cubicBezTo>
                    <a:cubicBezTo>
                      <a:pt x="52360" y="4250"/>
                      <a:pt x="52178" y="4455"/>
                      <a:pt x="52009" y="4648"/>
                    </a:cubicBezTo>
                    <a:cubicBezTo>
                      <a:pt x="51949" y="3948"/>
                      <a:pt x="51901" y="3236"/>
                      <a:pt x="51840" y="2524"/>
                    </a:cubicBezTo>
                    <a:cubicBezTo>
                      <a:pt x="51647" y="3731"/>
                      <a:pt x="51297" y="4914"/>
                      <a:pt x="50802" y="6049"/>
                    </a:cubicBezTo>
                    <a:lnTo>
                      <a:pt x="50645" y="6218"/>
                    </a:lnTo>
                    <a:cubicBezTo>
                      <a:pt x="50694" y="5168"/>
                      <a:pt x="50428" y="4359"/>
                      <a:pt x="50778" y="3345"/>
                    </a:cubicBezTo>
                    <a:lnTo>
                      <a:pt x="50778" y="3345"/>
                    </a:lnTo>
                    <a:cubicBezTo>
                      <a:pt x="50464" y="3550"/>
                      <a:pt x="50186" y="3791"/>
                      <a:pt x="49933" y="4057"/>
                    </a:cubicBezTo>
                    <a:cubicBezTo>
                      <a:pt x="49873" y="3671"/>
                      <a:pt x="49812" y="3272"/>
                      <a:pt x="49752" y="2874"/>
                    </a:cubicBezTo>
                    <a:lnTo>
                      <a:pt x="49281" y="4842"/>
                    </a:lnTo>
                    <a:cubicBezTo>
                      <a:pt x="49015" y="5204"/>
                      <a:pt x="48762" y="5578"/>
                      <a:pt x="48508" y="5928"/>
                    </a:cubicBezTo>
                    <a:lnTo>
                      <a:pt x="48460" y="5783"/>
                    </a:lnTo>
                    <a:cubicBezTo>
                      <a:pt x="48653" y="4938"/>
                      <a:pt x="48834" y="4093"/>
                      <a:pt x="49015" y="3248"/>
                    </a:cubicBezTo>
                    <a:lnTo>
                      <a:pt x="49015" y="3248"/>
                    </a:lnTo>
                    <a:cubicBezTo>
                      <a:pt x="48641" y="3779"/>
                      <a:pt x="48363" y="4178"/>
                      <a:pt x="48050" y="4540"/>
                    </a:cubicBezTo>
                    <a:cubicBezTo>
                      <a:pt x="47820" y="3815"/>
                      <a:pt x="47579" y="3091"/>
                      <a:pt x="47337" y="2379"/>
                    </a:cubicBezTo>
                    <a:cubicBezTo>
                      <a:pt x="47132" y="3381"/>
                      <a:pt x="47060" y="4407"/>
                      <a:pt x="47120" y="5421"/>
                    </a:cubicBezTo>
                    <a:lnTo>
                      <a:pt x="47011" y="5518"/>
                    </a:lnTo>
                    <a:cubicBezTo>
                      <a:pt x="46927" y="5312"/>
                      <a:pt x="46854" y="5107"/>
                      <a:pt x="46782" y="4914"/>
                    </a:cubicBezTo>
                    <a:lnTo>
                      <a:pt x="47132" y="3272"/>
                    </a:lnTo>
                    <a:lnTo>
                      <a:pt x="47132" y="3272"/>
                    </a:lnTo>
                    <a:cubicBezTo>
                      <a:pt x="46891" y="3538"/>
                      <a:pt x="46661" y="3827"/>
                      <a:pt x="46468" y="4129"/>
                    </a:cubicBezTo>
                    <a:cubicBezTo>
                      <a:pt x="46227" y="3646"/>
                      <a:pt x="45889" y="3224"/>
                      <a:pt x="45478" y="2886"/>
                    </a:cubicBezTo>
                    <a:lnTo>
                      <a:pt x="45478" y="2886"/>
                    </a:lnTo>
                    <a:cubicBezTo>
                      <a:pt x="45695" y="3610"/>
                      <a:pt x="45804" y="4359"/>
                      <a:pt x="45792" y="5107"/>
                    </a:cubicBezTo>
                    <a:cubicBezTo>
                      <a:pt x="45611" y="5385"/>
                      <a:pt x="45406" y="5638"/>
                      <a:pt x="45188" y="5892"/>
                    </a:cubicBezTo>
                    <a:cubicBezTo>
                      <a:pt x="45249" y="4986"/>
                      <a:pt x="44717" y="4274"/>
                      <a:pt x="44778" y="3369"/>
                    </a:cubicBezTo>
                    <a:lnTo>
                      <a:pt x="44778" y="3369"/>
                    </a:lnTo>
                    <a:cubicBezTo>
                      <a:pt x="44283" y="4129"/>
                      <a:pt x="44174" y="4890"/>
                      <a:pt x="43897" y="5650"/>
                    </a:cubicBezTo>
                    <a:cubicBezTo>
                      <a:pt x="43595" y="5228"/>
                      <a:pt x="43365" y="4757"/>
                      <a:pt x="43208" y="4262"/>
                    </a:cubicBezTo>
                    <a:lnTo>
                      <a:pt x="43208" y="4262"/>
                    </a:lnTo>
                    <a:cubicBezTo>
                      <a:pt x="43341" y="4805"/>
                      <a:pt x="43559" y="5337"/>
                      <a:pt x="43824" y="5844"/>
                    </a:cubicBezTo>
                    <a:cubicBezTo>
                      <a:pt x="43740" y="6037"/>
                      <a:pt x="43643" y="6218"/>
                      <a:pt x="43534" y="6399"/>
                    </a:cubicBezTo>
                    <a:lnTo>
                      <a:pt x="43462" y="6399"/>
                    </a:lnTo>
                    <a:cubicBezTo>
                      <a:pt x="43329" y="5288"/>
                      <a:pt x="42858" y="3779"/>
                      <a:pt x="42750" y="2681"/>
                    </a:cubicBezTo>
                    <a:lnTo>
                      <a:pt x="42750" y="2681"/>
                    </a:lnTo>
                    <a:cubicBezTo>
                      <a:pt x="42810" y="3719"/>
                      <a:pt x="42255" y="5361"/>
                      <a:pt x="41711" y="6302"/>
                    </a:cubicBezTo>
                    <a:cubicBezTo>
                      <a:pt x="41458" y="5276"/>
                      <a:pt x="41325" y="4214"/>
                      <a:pt x="41313" y="3151"/>
                    </a:cubicBezTo>
                    <a:cubicBezTo>
                      <a:pt x="41084" y="4274"/>
                      <a:pt x="40806" y="4455"/>
                      <a:pt x="40577" y="5578"/>
                    </a:cubicBezTo>
                    <a:cubicBezTo>
                      <a:pt x="40057" y="4371"/>
                      <a:pt x="40130" y="4093"/>
                      <a:pt x="39611" y="2886"/>
                    </a:cubicBezTo>
                    <a:cubicBezTo>
                      <a:pt x="39611" y="3900"/>
                      <a:pt x="39152" y="4769"/>
                      <a:pt x="39152" y="5783"/>
                    </a:cubicBezTo>
                    <a:cubicBezTo>
                      <a:pt x="38741" y="4757"/>
                      <a:pt x="38416" y="3345"/>
                      <a:pt x="37715" y="2403"/>
                    </a:cubicBezTo>
                    <a:cubicBezTo>
                      <a:pt x="37607" y="4045"/>
                      <a:pt x="37389" y="4866"/>
                      <a:pt x="37293" y="6218"/>
                    </a:cubicBezTo>
                    <a:lnTo>
                      <a:pt x="37208" y="6097"/>
                    </a:lnTo>
                    <a:cubicBezTo>
                      <a:pt x="37063" y="5083"/>
                      <a:pt x="36315" y="3260"/>
                      <a:pt x="36230" y="2330"/>
                    </a:cubicBezTo>
                    <a:lnTo>
                      <a:pt x="34806" y="4986"/>
                    </a:lnTo>
                    <a:lnTo>
                      <a:pt x="34407" y="4419"/>
                    </a:lnTo>
                    <a:cubicBezTo>
                      <a:pt x="34335" y="3598"/>
                      <a:pt x="34262" y="2777"/>
                      <a:pt x="34190" y="1956"/>
                    </a:cubicBezTo>
                    <a:cubicBezTo>
                      <a:pt x="33900" y="2306"/>
                      <a:pt x="33635" y="2668"/>
                      <a:pt x="33381" y="3043"/>
                    </a:cubicBezTo>
                    <a:cubicBezTo>
                      <a:pt x="33405" y="2946"/>
                      <a:pt x="33417" y="2850"/>
                      <a:pt x="33442" y="2741"/>
                    </a:cubicBezTo>
                    <a:lnTo>
                      <a:pt x="33442" y="2741"/>
                    </a:lnTo>
                    <a:lnTo>
                      <a:pt x="31945" y="5192"/>
                    </a:lnTo>
                    <a:cubicBezTo>
                      <a:pt x="31824" y="4673"/>
                      <a:pt x="31619" y="4105"/>
                      <a:pt x="31437" y="3550"/>
                    </a:cubicBezTo>
                    <a:cubicBezTo>
                      <a:pt x="31498" y="3248"/>
                      <a:pt x="31570" y="2934"/>
                      <a:pt x="31643" y="2620"/>
                    </a:cubicBezTo>
                    <a:lnTo>
                      <a:pt x="31643" y="2620"/>
                    </a:lnTo>
                    <a:cubicBezTo>
                      <a:pt x="31522" y="2741"/>
                      <a:pt x="31389" y="2862"/>
                      <a:pt x="31268" y="2982"/>
                    </a:cubicBezTo>
                    <a:cubicBezTo>
                      <a:pt x="31208" y="2765"/>
                      <a:pt x="31160" y="2536"/>
                      <a:pt x="31124" y="2318"/>
                    </a:cubicBezTo>
                    <a:cubicBezTo>
                      <a:pt x="30918" y="2813"/>
                      <a:pt x="30749" y="3284"/>
                      <a:pt x="30580" y="3743"/>
                    </a:cubicBezTo>
                    <a:cubicBezTo>
                      <a:pt x="30218" y="4166"/>
                      <a:pt x="29892" y="4624"/>
                      <a:pt x="29590" y="5095"/>
                    </a:cubicBezTo>
                    <a:cubicBezTo>
                      <a:pt x="29530" y="4938"/>
                      <a:pt x="29458" y="4769"/>
                      <a:pt x="29385" y="4600"/>
                    </a:cubicBezTo>
                    <a:cubicBezTo>
                      <a:pt x="29518" y="3791"/>
                      <a:pt x="29639" y="2982"/>
                      <a:pt x="29771" y="2173"/>
                    </a:cubicBezTo>
                    <a:lnTo>
                      <a:pt x="29771" y="2173"/>
                    </a:lnTo>
                    <a:cubicBezTo>
                      <a:pt x="29506" y="2668"/>
                      <a:pt x="29228" y="3151"/>
                      <a:pt x="28914" y="3610"/>
                    </a:cubicBezTo>
                    <a:cubicBezTo>
                      <a:pt x="28745" y="3260"/>
                      <a:pt x="28612" y="2886"/>
                      <a:pt x="28516" y="2499"/>
                    </a:cubicBezTo>
                    <a:cubicBezTo>
                      <a:pt x="27791" y="3320"/>
                      <a:pt x="27526" y="4178"/>
                      <a:pt x="27212" y="5216"/>
                    </a:cubicBezTo>
                    <a:cubicBezTo>
                      <a:pt x="27164" y="5059"/>
                      <a:pt x="27115" y="4902"/>
                      <a:pt x="27055" y="4745"/>
                    </a:cubicBezTo>
                    <a:lnTo>
                      <a:pt x="27333" y="2910"/>
                    </a:lnTo>
                    <a:lnTo>
                      <a:pt x="26765" y="3779"/>
                    </a:lnTo>
                    <a:lnTo>
                      <a:pt x="26391" y="2693"/>
                    </a:lnTo>
                    <a:cubicBezTo>
                      <a:pt x="25812" y="3115"/>
                      <a:pt x="25558" y="3707"/>
                      <a:pt x="25401" y="4371"/>
                    </a:cubicBezTo>
                    <a:cubicBezTo>
                      <a:pt x="25425" y="3767"/>
                      <a:pt x="25449" y="3151"/>
                      <a:pt x="25486" y="2548"/>
                    </a:cubicBezTo>
                    <a:lnTo>
                      <a:pt x="25486" y="2548"/>
                    </a:lnTo>
                    <a:lnTo>
                      <a:pt x="24580" y="4479"/>
                    </a:lnTo>
                    <a:lnTo>
                      <a:pt x="23952" y="2874"/>
                    </a:lnTo>
                    <a:cubicBezTo>
                      <a:pt x="23759" y="3091"/>
                      <a:pt x="23578" y="3320"/>
                      <a:pt x="23409" y="3562"/>
                    </a:cubicBezTo>
                    <a:cubicBezTo>
                      <a:pt x="23373" y="3103"/>
                      <a:pt x="23337" y="2656"/>
                      <a:pt x="23300" y="2198"/>
                    </a:cubicBezTo>
                    <a:lnTo>
                      <a:pt x="23300" y="2198"/>
                    </a:lnTo>
                    <a:cubicBezTo>
                      <a:pt x="23325" y="2741"/>
                      <a:pt x="23300" y="3272"/>
                      <a:pt x="23228" y="3803"/>
                    </a:cubicBezTo>
                    <a:cubicBezTo>
                      <a:pt x="22950" y="4202"/>
                      <a:pt x="22709" y="4612"/>
                      <a:pt x="22492" y="5035"/>
                    </a:cubicBezTo>
                    <a:cubicBezTo>
                      <a:pt x="22347" y="4045"/>
                      <a:pt x="22274" y="3043"/>
                      <a:pt x="22274" y="2041"/>
                    </a:cubicBezTo>
                    <a:cubicBezTo>
                      <a:pt x="22178" y="2693"/>
                      <a:pt x="22081" y="3332"/>
                      <a:pt x="21997" y="3972"/>
                    </a:cubicBezTo>
                    <a:cubicBezTo>
                      <a:pt x="21924" y="3707"/>
                      <a:pt x="21864" y="3429"/>
                      <a:pt x="21803" y="3151"/>
                    </a:cubicBezTo>
                    <a:cubicBezTo>
                      <a:pt x="21477" y="3453"/>
                      <a:pt x="21200" y="3779"/>
                      <a:pt x="20970" y="4141"/>
                    </a:cubicBezTo>
                    <a:lnTo>
                      <a:pt x="20222" y="1727"/>
                    </a:lnTo>
                    <a:lnTo>
                      <a:pt x="20234" y="5300"/>
                    </a:lnTo>
                    <a:lnTo>
                      <a:pt x="19679" y="3115"/>
                    </a:lnTo>
                    <a:cubicBezTo>
                      <a:pt x="19594" y="3212"/>
                      <a:pt x="19522" y="3320"/>
                      <a:pt x="19449" y="3417"/>
                    </a:cubicBezTo>
                    <a:cubicBezTo>
                      <a:pt x="19220" y="2886"/>
                      <a:pt x="18966" y="2355"/>
                      <a:pt x="18701" y="1848"/>
                    </a:cubicBezTo>
                    <a:lnTo>
                      <a:pt x="18701" y="1848"/>
                    </a:lnTo>
                    <a:cubicBezTo>
                      <a:pt x="18809" y="2620"/>
                      <a:pt x="18894" y="3405"/>
                      <a:pt x="18942" y="4202"/>
                    </a:cubicBezTo>
                    <a:cubicBezTo>
                      <a:pt x="18761" y="4540"/>
                      <a:pt x="18580" y="4866"/>
                      <a:pt x="18375" y="5192"/>
                    </a:cubicBezTo>
                    <a:cubicBezTo>
                      <a:pt x="18302" y="4733"/>
                      <a:pt x="18242" y="4298"/>
                      <a:pt x="18170" y="3852"/>
                    </a:cubicBezTo>
                    <a:cubicBezTo>
                      <a:pt x="18266" y="3308"/>
                      <a:pt x="18363" y="2765"/>
                      <a:pt x="18447" y="2234"/>
                    </a:cubicBezTo>
                    <a:lnTo>
                      <a:pt x="18447" y="2234"/>
                    </a:lnTo>
                    <a:lnTo>
                      <a:pt x="18037" y="2922"/>
                    </a:lnTo>
                    <a:cubicBezTo>
                      <a:pt x="18025" y="2837"/>
                      <a:pt x="18013" y="2753"/>
                      <a:pt x="18000" y="2681"/>
                    </a:cubicBezTo>
                    <a:cubicBezTo>
                      <a:pt x="17711" y="3043"/>
                      <a:pt x="17457" y="3453"/>
                      <a:pt x="17264" y="3888"/>
                    </a:cubicBezTo>
                    <a:lnTo>
                      <a:pt x="17035" y="3502"/>
                    </a:lnTo>
                    <a:cubicBezTo>
                      <a:pt x="16938" y="3948"/>
                      <a:pt x="16878" y="4407"/>
                      <a:pt x="16842" y="4866"/>
                    </a:cubicBezTo>
                    <a:lnTo>
                      <a:pt x="16660" y="5180"/>
                    </a:lnTo>
                    <a:cubicBezTo>
                      <a:pt x="16491" y="4757"/>
                      <a:pt x="16383" y="4310"/>
                      <a:pt x="16310" y="3864"/>
                    </a:cubicBezTo>
                    <a:cubicBezTo>
                      <a:pt x="16407" y="3272"/>
                      <a:pt x="16516" y="2693"/>
                      <a:pt x="16660" y="2113"/>
                    </a:cubicBezTo>
                    <a:lnTo>
                      <a:pt x="16660" y="2113"/>
                    </a:lnTo>
                    <a:cubicBezTo>
                      <a:pt x="15936" y="2765"/>
                      <a:pt x="15308" y="3514"/>
                      <a:pt x="14765" y="4322"/>
                    </a:cubicBezTo>
                    <a:lnTo>
                      <a:pt x="14524" y="3236"/>
                    </a:lnTo>
                    <a:lnTo>
                      <a:pt x="14777" y="1654"/>
                    </a:lnTo>
                    <a:lnTo>
                      <a:pt x="14777" y="1654"/>
                    </a:lnTo>
                    <a:cubicBezTo>
                      <a:pt x="14644" y="1908"/>
                      <a:pt x="14499" y="2161"/>
                      <a:pt x="14355" y="2415"/>
                    </a:cubicBezTo>
                    <a:lnTo>
                      <a:pt x="14282" y="2065"/>
                    </a:lnTo>
                    <a:lnTo>
                      <a:pt x="13642" y="3514"/>
                    </a:lnTo>
                    <a:cubicBezTo>
                      <a:pt x="13280" y="4021"/>
                      <a:pt x="12906" y="4504"/>
                      <a:pt x="12495" y="4962"/>
                    </a:cubicBezTo>
                    <a:cubicBezTo>
                      <a:pt x="12363" y="4600"/>
                      <a:pt x="12242" y="4250"/>
                      <a:pt x="12121" y="3888"/>
                    </a:cubicBezTo>
                    <a:lnTo>
                      <a:pt x="12350" y="2391"/>
                    </a:lnTo>
                    <a:lnTo>
                      <a:pt x="12350" y="2391"/>
                    </a:lnTo>
                    <a:lnTo>
                      <a:pt x="11904" y="3079"/>
                    </a:lnTo>
                    <a:cubicBezTo>
                      <a:pt x="11795" y="2681"/>
                      <a:pt x="11711" y="2270"/>
                      <a:pt x="11638" y="1860"/>
                    </a:cubicBezTo>
                    <a:lnTo>
                      <a:pt x="10696" y="4914"/>
                    </a:lnTo>
                    <a:lnTo>
                      <a:pt x="10358" y="5433"/>
                    </a:lnTo>
                    <a:cubicBezTo>
                      <a:pt x="10407" y="4286"/>
                      <a:pt x="10455" y="3139"/>
                      <a:pt x="10503" y="1992"/>
                    </a:cubicBezTo>
                    <a:lnTo>
                      <a:pt x="10503" y="1992"/>
                    </a:lnTo>
                    <a:lnTo>
                      <a:pt x="9779" y="3550"/>
                    </a:lnTo>
                    <a:cubicBezTo>
                      <a:pt x="9610" y="2777"/>
                      <a:pt x="9441" y="1992"/>
                      <a:pt x="9272" y="1208"/>
                    </a:cubicBezTo>
                    <a:cubicBezTo>
                      <a:pt x="9006" y="2004"/>
                      <a:pt x="8753" y="2789"/>
                      <a:pt x="8487" y="3586"/>
                    </a:cubicBezTo>
                    <a:cubicBezTo>
                      <a:pt x="8427" y="2946"/>
                      <a:pt x="8379" y="2294"/>
                      <a:pt x="8330" y="1654"/>
                    </a:cubicBezTo>
                    <a:lnTo>
                      <a:pt x="8330" y="1654"/>
                    </a:lnTo>
                    <a:cubicBezTo>
                      <a:pt x="8379" y="2825"/>
                      <a:pt x="8209" y="3996"/>
                      <a:pt x="7823" y="5107"/>
                    </a:cubicBezTo>
                    <a:cubicBezTo>
                      <a:pt x="7618" y="3634"/>
                      <a:pt x="7425" y="2173"/>
                      <a:pt x="7220" y="713"/>
                    </a:cubicBezTo>
                    <a:cubicBezTo>
                      <a:pt x="6978" y="2077"/>
                      <a:pt x="6725" y="3441"/>
                      <a:pt x="6471" y="4805"/>
                    </a:cubicBezTo>
                    <a:cubicBezTo>
                      <a:pt x="5855" y="3441"/>
                      <a:pt x="5541" y="1956"/>
                      <a:pt x="5529" y="447"/>
                    </a:cubicBezTo>
                    <a:cubicBezTo>
                      <a:pt x="5469" y="797"/>
                      <a:pt x="5397" y="1135"/>
                      <a:pt x="5336" y="1485"/>
                    </a:cubicBezTo>
                    <a:lnTo>
                      <a:pt x="5240" y="1184"/>
                    </a:lnTo>
                    <a:lnTo>
                      <a:pt x="5240" y="1932"/>
                    </a:lnTo>
                    <a:cubicBezTo>
                      <a:pt x="5119" y="2572"/>
                      <a:pt x="4998" y="3224"/>
                      <a:pt x="4865" y="3864"/>
                    </a:cubicBezTo>
                    <a:cubicBezTo>
                      <a:pt x="4539" y="2982"/>
                      <a:pt x="4165" y="2125"/>
                      <a:pt x="3718" y="1304"/>
                    </a:cubicBezTo>
                    <a:lnTo>
                      <a:pt x="3718" y="1304"/>
                    </a:lnTo>
                    <a:cubicBezTo>
                      <a:pt x="3815" y="1944"/>
                      <a:pt x="3887" y="2596"/>
                      <a:pt x="3936" y="3248"/>
                    </a:cubicBezTo>
                    <a:cubicBezTo>
                      <a:pt x="3622" y="2306"/>
                      <a:pt x="3368" y="1340"/>
                      <a:pt x="3175" y="375"/>
                    </a:cubicBezTo>
                    <a:cubicBezTo>
                      <a:pt x="2897" y="1377"/>
                      <a:pt x="2608" y="2391"/>
                      <a:pt x="2318" y="3417"/>
                    </a:cubicBezTo>
                    <a:lnTo>
                      <a:pt x="2064" y="2958"/>
                    </a:lnTo>
                    <a:cubicBezTo>
                      <a:pt x="1956" y="3405"/>
                      <a:pt x="1895" y="3840"/>
                      <a:pt x="1871" y="4298"/>
                    </a:cubicBezTo>
                    <a:cubicBezTo>
                      <a:pt x="1352" y="2862"/>
                      <a:pt x="845" y="1437"/>
                      <a:pt x="3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8" name="Google Shape;468;p33"/>
              <p:cNvGrpSpPr/>
              <p:nvPr/>
            </p:nvGrpSpPr>
            <p:grpSpPr>
              <a:xfrm>
                <a:off x="24" y="4841438"/>
                <a:ext cx="9144121" cy="302544"/>
                <a:chOff x="985425" y="3550775"/>
                <a:chExt cx="4753650" cy="587350"/>
              </a:xfrm>
            </p:grpSpPr>
            <p:sp>
              <p:nvSpPr>
                <p:cNvPr id="469" name="Google Shape;469;p33"/>
                <p:cNvSpPr/>
                <p:nvPr/>
              </p:nvSpPr>
              <p:spPr>
                <a:xfrm>
                  <a:off x="985425" y="3550775"/>
                  <a:ext cx="4753650" cy="5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23482" extrusionOk="0">
                      <a:moveTo>
                        <a:pt x="64023" y="1"/>
                      </a:moveTo>
                      <a:cubicBezTo>
                        <a:pt x="62836" y="1"/>
                        <a:pt x="61837" y="19"/>
                        <a:pt x="61076" y="60"/>
                      </a:cubicBezTo>
                      <a:cubicBezTo>
                        <a:pt x="54125" y="446"/>
                        <a:pt x="47168" y="533"/>
                        <a:pt x="40209" y="533"/>
                      </a:cubicBezTo>
                      <a:cubicBezTo>
                        <a:pt x="37583" y="533"/>
                        <a:pt x="34957" y="520"/>
                        <a:pt x="32331" y="507"/>
                      </a:cubicBezTo>
                      <a:cubicBezTo>
                        <a:pt x="29723" y="495"/>
                        <a:pt x="0" y="374"/>
                        <a:pt x="0" y="374"/>
                      </a:cubicBezTo>
                      <a:lnTo>
                        <a:pt x="0" y="23482"/>
                      </a:lnTo>
                      <a:lnTo>
                        <a:pt x="190146" y="23482"/>
                      </a:lnTo>
                      <a:lnTo>
                        <a:pt x="190146" y="374"/>
                      </a:lnTo>
                      <a:cubicBezTo>
                        <a:pt x="178846" y="374"/>
                        <a:pt x="167498" y="1268"/>
                        <a:pt x="156101" y="1401"/>
                      </a:cubicBezTo>
                      <a:cubicBezTo>
                        <a:pt x="153856" y="1423"/>
                        <a:pt x="151609" y="1449"/>
                        <a:pt x="149362" y="1449"/>
                      </a:cubicBezTo>
                      <a:cubicBezTo>
                        <a:pt x="146871" y="1449"/>
                        <a:pt x="144379" y="1418"/>
                        <a:pt x="141891" y="1316"/>
                      </a:cubicBezTo>
                      <a:cubicBezTo>
                        <a:pt x="136270" y="1085"/>
                        <a:pt x="130649" y="502"/>
                        <a:pt x="125028" y="502"/>
                      </a:cubicBezTo>
                      <a:cubicBezTo>
                        <a:pt x="123900" y="502"/>
                        <a:pt x="122773" y="525"/>
                        <a:pt x="121645" y="580"/>
                      </a:cubicBezTo>
                      <a:cubicBezTo>
                        <a:pt x="115939" y="858"/>
                        <a:pt x="109183" y="1301"/>
                        <a:pt x="103316" y="1301"/>
                      </a:cubicBezTo>
                      <a:cubicBezTo>
                        <a:pt x="102827" y="1301"/>
                        <a:pt x="102345" y="1298"/>
                        <a:pt x="101870" y="1292"/>
                      </a:cubicBezTo>
                      <a:cubicBezTo>
                        <a:pt x="95498" y="1206"/>
                        <a:pt x="73632" y="1"/>
                        <a:pt x="64023" y="1"/>
                      </a:cubicBezTo>
                      <a:close/>
                    </a:path>
                  </a:pathLst>
                </a:custGeom>
                <a:solidFill>
                  <a:srgbClr val="542C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470;p33"/>
                <p:cNvSpPr/>
                <p:nvPr/>
              </p:nvSpPr>
              <p:spPr>
                <a:xfrm>
                  <a:off x="985425" y="3550775"/>
                  <a:ext cx="4753650" cy="8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3260" extrusionOk="0">
                      <a:moveTo>
                        <a:pt x="64023" y="1"/>
                      </a:moveTo>
                      <a:cubicBezTo>
                        <a:pt x="62836" y="1"/>
                        <a:pt x="61837" y="19"/>
                        <a:pt x="61076" y="60"/>
                      </a:cubicBezTo>
                      <a:cubicBezTo>
                        <a:pt x="54125" y="446"/>
                        <a:pt x="47161" y="533"/>
                        <a:pt x="40199" y="533"/>
                      </a:cubicBezTo>
                      <a:cubicBezTo>
                        <a:pt x="37572" y="533"/>
                        <a:pt x="34945" y="520"/>
                        <a:pt x="32319" y="507"/>
                      </a:cubicBezTo>
                      <a:cubicBezTo>
                        <a:pt x="29711" y="495"/>
                        <a:pt x="0" y="386"/>
                        <a:pt x="0" y="374"/>
                      </a:cubicBezTo>
                      <a:lnTo>
                        <a:pt x="0" y="2040"/>
                      </a:lnTo>
                      <a:cubicBezTo>
                        <a:pt x="0" y="2040"/>
                        <a:pt x="28661" y="2922"/>
                        <a:pt x="31269" y="2946"/>
                      </a:cubicBezTo>
                      <a:cubicBezTo>
                        <a:pt x="31500" y="2947"/>
                        <a:pt x="31733" y="2947"/>
                        <a:pt x="31966" y="2947"/>
                      </a:cubicBezTo>
                      <a:cubicBezTo>
                        <a:pt x="41369" y="2947"/>
                        <a:pt x="51734" y="2245"/>
                        <a:pt x="61076" y="1739"/>
                      </a:cubicBezTo>
                      <a:cubicBezTo>
                        <a:pt x="62632" y="1652"/>
                        <a:pt x="65182" y="1617"/>
                        <a:pt x="68284" y="1617"/>
                      </a:cubicBezTo>
                      <a:cubicBezTo>
                        <a:pt x="78976" y="1617"/>
                        <a:pt x="96209" y="2026"/>
                        <a:pt x="101749" y="2101"/>
                      </a:cubicBezTo>
                      <a:cubicBezTo>
                        <a:pt x="106170" y="2161"/>
                        <a:pt x="111283" y="2364"/>
                        <a:pt x="116098" y="2364"/>
                      </a:cubicBezTo>
                      <a:cubicBezTo>
                        <a:pt x="118015" y="2364"/>
                        <a:pt x="119885" y="2332"/>
                        <a:pt x="121645" y="2246"/>
                      </a:cubicBezTo>
                      <a:cubicBezTo>
                        <a:pt x="122554" y="2202"/>
                        <a:pt x="123439" y="2182"/>
                        <a:pt x="124308" y="2182"/>
                      </a:cubicBezTo>
                      <a:cubicBezTo>
                        <a:pt x="129892" y="2182"/>
                        <a:pt x="134783" y="2983"/>
                        <a:pt x="140624" y="3224"/>
                      </a:cubicBezTo>
                      <a:cubicBezTo>
                        <a:pt x="141231" y="3248"/>
                        <a:pt x="141864" y="3259"/>
                        <a:pt x="142517" y="3259"/>
                      </a:cubicBezTo>
                      <a:cubicBezTo>
                        <a:pt x="146953" y="3259"/>
                        <a:pt x="152289" y="2757"/>
                        <a:pt x="156415" y="2704"/>
                      </a:cubicBezTo>
                      <a:cubicBezTo>
                        <a:pt x="167823" y="2572"/>
                        <a:pt x="178846" y="2040"/>
                        <a:pt x="190146" y="2040"/>
                      </a:cubicBezTo>
                      <a:lnTo>
                        <a:pt x="190146" y="386"/>
                      </a:lnTo>
                      <a:cubicBezTo>
                        <a:pt x="190070" y="386"/>
                        <a:pt x="189994" y="386"/>
                        <a:pt x="189919" y="386"/>
                      </a:cubicBezTo>
                      <a:cubicBezTo>
                        <a:pt x="178694" y="386"/>
                        <a:pt x="167421" y="1269"/>
                        <a:pt x="156101" y="1401"/>
                      </a:cubicBezTo>
                      <a:cubicBezTo>
                        <a:pt x="153856" y="1423"/>
                        <a:pt x="151609" y="1449"/>
                        <a:pt x="149362" y="1449"/>
                      </a:cubicBezTo>
                      <a:cubicBezTo>
                        <a:pt x="146871" y="1449"/>
                        <a:pt x="144379" y="1418"/>
                        <a:pt x="141891" y="1316"/>
                      </a:cubicBezTo>
                      <a:cubicBezTo>
                        <a:pt x="136270" y="1085"/>
                        <a:pt x="130649" y="502"/>
                        <a:pt x="125028" y="502"/>
                      </a:cubicBezTo>
                      <a:cubicBezTo>
                        <a:pt x="123900" y="502"/>
                        <a:pt x="122773" y="525"/>
                        <a:pt x="121645" y="580"/>
                      </a:cubicBezTo>
                      <a:cubicBezTo>
                        <a:pt x="115939" y="858"/>
                        <a:pt x="109183" y="1301"/>
                        <a:pt x="103316" y="1301"/>
                      </a:cubicBezTo>
                      <a:cubicBezTo>
                        <a:pt x="102827" y="1301"/>
                        <a:pt x="102345" y="1298"/>
                        <a:pt x="101870" y="1292"/>
                      </a:cubicBezTo>
                      <a:cubicBezTo>
                        <a:pt x="95498" y="1206"/>
                        <a:pt x="73632" y="1"/>
                        <a:pt x="64023" y="1"/>
                      </a:cubicBezTo>
                      <a:close/>
                    </a:path>
                  </a:pathLst>
                </a:custGeom>
                <a:solidFill>
                  <a:srgbClr val="6C492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" name="Google Shape;471;p33"/>
                <p:cNvSpPr/>
                <p:nvPr/>
              </p:nvSpPr>
              <p:spPr>
                <a:xfrm>
                  <a:off x="985425" y="3957075"/>
                  <a:ext cx="4753650" cy="18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7242" extrusionOk="0">
                      <a:moveTo>
                        <a:pt x="112072" y="0"/>
                      </a:moveTo>
                      <a:cubicBezTo>
                        <a:pt x="111613" y="0"/>
                        <a:pt x="111154" y="4"/>
                        <a:pt x="110695" y="10"/>
                      </a:cubicBezTo>
                      <a:cubicBezTo>
                        <a:pt x="107267" y="83"/>
                        <a:pt x="103983" y="602"/>
                        <a:pt x="100602" y="976"/>
                      </a:cubicBezTo>
                      <a:cubicBezTo>
                        <a:pt x="98395" y="1217"/>
                        <a:pt x="96184" y="1309"/>
                        <a:pt x="93972" y="1309"/>
                      </a:cubicBezTo>
                      <a:cubicBezTo>
                        <a:pt x="89420" y="1309"/>
                        <a:pt x="84865" y="918"/>
                        <a:pt x="80332" y="626"/>
                      </a:cubicBezTo>
                      <a:cubicBezTo>
                        <a:pt x="77651" y="453"/>
                        <a:pt x="74962" y="319"/>
                        <a:pt x="72271" y="319"/>
                      </a:cubicBezTo>
                      <a:cubicBezTo>
                        <a:pt x="71570" y="319"/>
                        <a:pt x="70868" y="328"/>
                        <a:pt x="70167" y="348"/>
                      </a:cubicBezTo>
                      <a:cubicBezTo>
                        <a:pt x="66702" y="469"/>
                        <a:pt x="63261" y="952"/>
                        <a:pt x="59821" y="1338"/>
                      </a:cubicBezTo>
                      <a:cubicBezTo>
                        <a:pt x="53448" y="2040"/>
                        <a:pt x="47031" y="2610"/>
                        <a:pt x="40602" y="2610"/>
                      </a:cubicBezTo>
                      <a:cubicBezTo>
                        <a:pt x="40284" y="2610"/>
                        <a:pt x="39965" y="2609"/>
                        <a:pt x="39647" y="2606"/>
                      </a:cubicBezTo>
                      <a:cubicBezTo>
                        <a:pt x="36086" y="2582"/>
                        <a:pt x="32536" y="2364"/>
                        <a:pt x="29011" y="1942"/>
                      </a:cubicBezTo>
                      <a:cubicBezTo>
                        <a:pt x="26077" y="1592"/>
                        <a:pt x="23168" y="1121"/>
                        <a:pt x="20234" y="819"/>
                      </a:cubicBezTo>
                      <a:cubicBezTo>
                        <a:pt x="17594" y="549"/>
                        <a:pt x="14899" y="361"/>
                        <a:pt x="12210" y="361"/>
                      </a:cubicBezTo>
                      <a:cubicBezTo>
                        <a:pt x="8885" y="361"/>
                        <a:pt x="5569" y="648"/>
                        <a:pt x="2378" y="1423"/>
                      </a:cubicBezTo>
                      <a:cubicBezTo>
                        <a:pt x="1570" y="1616"/>
                        <a:pt x="773" y="1845"/>
                        <a:pt x="0" y="2111"/>
                      </a:cubicBezTo>
                      <a:lnTo>
                        <a:pt x="0" y="7242"/>
                      </a:lnTo>
                      <a:lnTo>
                        <a:pt x="190146" y="7242"/>
                      </a:lnTo>
                      <a:lnTo>
                        <a:pt x="190146" y="1290"/>
                      </a:lnTo>
                      <a:cubicBezTo>
                        <a:pt x="187925" y="1712"/>
                        <a:pt x="185667" y="1954"/>
                        <a:pt x="183397" y="2002"/>
                      </a:cubicBezTo>
                      <a:cubicBezTo>
                        <a:pt x="183278" y="2004"/>
                        <a:pt x="183158" y="2005"/>
                        <a:pt x="183039" y="2005"/>
                      </a:cubicBezTo>
                      <a:cubicBezTo>
                        <a:pt x="179798" y="2005"/>
                        <a:pt x="176663" y="1390"/>
                        <a:pt x="173437" y="1169"/>
                      </a:cubicBezTo>
                      <a:cubicBezTo>
                        <a:pt x="172579" y="1114"/>
                        <a:pt x="171727" y="1089"/>
                        <a:pt x="170879" y="1089"/>
                      </a:cubicBezTo>
                      <a:cubicBezTo>
                        <a:pt x="168220" y="1089"/>
                        <a:pt x="165598" y="1329"/>
                        <a:pt x="162934" y="1604"/>
                      </a:cubicBezTo>
                      <a:cubicBezTo>
                        <a:pt x="157640" y="2138"/>
                        <a:pt x="152374" y="2590"/>
                        <a:pt x="147079" y="2590"/>
                      </a:cubicBezTo>
                      <a:cubicBezTo>
                        <a:pt x="145309" y="2590"/>
                        <a:pt x="143536" y="2540"/>
                        <a:pt x="141758" y="2425"/>
                      </a:cubicBezTo>
                      <a:cubicBezTo>
                        <a:pt x="134817" y="1966"/>
                        <a:pt x="127947" y="988"/>
                        <a:pt x="121017" y="409"/>
                      </a:cubicBezTo>
                      <a:cubicBezTo>
                        <a:pt x="118035" y="136"/>
                        <a:pt x="115053" y="0"/>
                        <a:pt x="112072" y="0"/>
                      </a:cubicBezTo>
                      <a:close/>
                    </a:path>
                  </a:pathLst>
                </a:custGeom>
                <a:solidFill>
                  <a:srgbClr val="49250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472;p33"/>
                <p:cNvSpPr/>
                <p:nvPr/>
              </p:nvSpPr>
              <p:spPr>
                <a:xfrm>
                  <a:off x="985425" y="3637025"/>
                  <a:ext cx="4753650" cy="29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11600" extrusionOk="0">
                      <a:moveTo>
                        <a:pt x="43994" y="0"/>
                      </a:moveTo>
                      <a:cubicBezTo>
                        <a:pt x="41806" y="0"/>
                        <a:pt x="39620" y="80"/>
                        <a:pt x="37438" y="244"/>
                      </a:cubicBezTo>
                      <a:cubicBezTo>
                        <a:pt x="33707" y="498"/>
                        <a:pt x="29989" y="957"/>
                        <a:pt x="26307" y="1536"/>
                      </a:cubicBezTo>
                      <a:cubicBezTo>
                        <a:pt x="23023" y="2055"/>
                        <a:pt x="19775" y="2780"/>
                        <a:pt x="16467" y="3057"/>
                      </a:cubicBezTo>
                      <a:cubicBezTo>
                        <a:pt x="15181" y="3167"/>
                        <a:pt x="13883" y="3225"/>
                        <a:pt x="12584" y="3225"/>
                      </a:cubicBezTo>
                      <a:cubicBezTo>
                        <a:pt x="8298" y="3225"/>
                        <a:pt x="3993" y="2588"/>
                        <a:pt x="0" y="1041"/>
                      </a:cubicBezTo>
                      <a:lnTo>
                        <a:pt x="0" y="11001"/>
                      </a:lnTo>
                      <a:cubicBezTo>
                        <a:pt x="785" y="10687"/>
                        <a:pt x="1570" y="10410"/>
                        <a:pt x="2378" y="10180"/>
                      </a:cubicBezTo>
                      <a:cubicBezTo>
                        <a:pt x="5574" y="9258"/>
                        <a:pt x="8895" y="8916"/>
                        <a:pt x="12226" y="8916"/>
                      </a:cubicBezTo>
                      <a:cubicBezTo>
                        <a:pt x="14910" y="8916"/>
                        <a:pt x="17600" y="9138"/>
                        <a:pt x="20234" y="9456"/>
                      </a:cubicBezTo>
                      <a:cubicBezTo>
                        <a:pt x="23168" y="9818"/>
                        <a:pt x="26077" y="10385"/>
                        <a:pt x="29011" y="10808"/>
                      </a:cubicBezTo>
                      <a:cubicBezTo>
                        <a:pt x="32536" y="11303"/>
                        <a:pt x="36086" y="11569"/>
                        <a:pt x="39647" y="11593"/>
                      </a:cubicBezTo>
                      <a:cubicBezTo>
                        <a:pt x="40013" y="11597"/>
                        <a:pt x="40378" y="11600"/>
                        <a:pt x="40744" y="11600"/>
                      </a:cubicBezTo>
                      <a:cubicBezTo>
                        <a:pt x="47126" y="11600"/>
                        <a:pt x="53495" y="10917"/>
                        <a:pt x="59821" y="10084"/>
                      </a:cubicBezTo>
                      <a:cubicBezTo>
                        <a:pt x="63261" y="9637"/>
                        <a:pt x="66702" y="9057"/>
                        <a:pt x="70167" y="8925"/>
                      </a:cubicBezTo>
                      <a:cubicBezTo>
                        <a:pt x="70927" y="8895"/>
                        <a:pt x="71688" y="8882"/>
                        <a:pt x="72448" y="8882"/>
                      </a:cubicBezTo>
                      <a:cubicBezTo>
                        <a:pt x="75080" y="8882"/>
                        <a:pt x="77710" y="9042"/>
                        <a:pt x="80332" y="9239"/>
                      </a:cubicBezTo>
                      <a:cubicBezTo>
                        <a:pt x="84872" y="9588"/>
                        <a:pt x="89433" y="10059"/>
                        <a:pt x="93990" y="10059"/>
                      </a:cubicBezTo>
                      <a:cubicBezTo>
                        <a:pt x="96196" y="10059"/>
                        <a:pt x="98401" y="9949"/>
                        <a:pt x="100602" y="9661"/>
                      </a:cubicBezTo>
                      <a:cubicBezTo>
                        <a:pt x="103983" y="9214"/>
                        <a:pt x="107267" y="8599"/>
                        <a:pt x="110695" y="8514"/>
                      </a:cubicBezTo>
                      <a:cubicBezTo>
                        <a:pt x="111157" y="8504"/>
                        <a:pt x="111620" y="8500"/>
                        <a:pt x="112084" y="8500"/>
                      </a:cubicBezTo>
                      <a:cubicBezTo>
                        <a:pt x="115051" y="8500"/>
                        <a:pt x="118052" y="8693"/>
                        <a:pt x="121017" y="8985"/>
                      </a:cubicBezTo>
                      <a:cubicBezTo>
                        <a:pt x="127947" y="9673"/>
                        <a:pt x="134805" y="10844"/>
                        <a:pt x="141758" y="11388"/>
                      </a:cubicBezTo>
                      <a:cubicBezTo>
                        <a:pt x="143544" y="11524"/>
                        <a:pt x="145325" y="11584"/>
                        <a:pt x="147102" y="11584"/>
                      </a:cubicBezTo>
                      <a:cubicBezTo>
                        <a:pt x="152390" y="11584"/>
                        <a:pt x="157648" y="11051"/>
                        <a:pt x="162934" y="10410"/>
                      </a:cubicBezTo>
                      <a:cubicBezTo>
                        <a:pt x="165590" y="10090"/>
                        <a:pt x="168205" y="9805"/>
                        <a:pt x="170857" y="9805"/>
                      </a:cubicBezTo>
                      <a:cubicBezTo>
                        <a:pt x="171712" y="9805"/>
                        <a:pt x="172572" y="9835"/>
                        <a:pt x="173437" y="9903"/>
                      </a:cubicBezTo>
                      <a:cubicBezTo>
                        <a:pt x="176681" y="10160"/>
                        <a:pt x="179833" y="10895"/>
                        <a:pt x="183093" y="10895"/>
                      </a:cubicBezTo>
                      <a:cubicBezTo>
                        <a:pt x="183194" y="10895"/>
                        <a:pt x="183296" y="10894"/>
                        <a:pt x="183397" y="10893"/>
                      </a:cubicBezTo>
                      <a:cubicBezTo>
                        <a:pt x="185667" y="10832"/>
                        <a:pt x="187937" y="10542"/>
                        <a:pt x="190146" y="10035"/>
                      </a:cubicBezTo>
                      <a:lnTo>
                        <a:pt x="190146" y="1814"/>
                      </a:lnTo>
                      <a:cubicBezTo>
                        <a:pt x="187623" y="2454"/>
                        <a:pt x="185015" y="2840"/>
                        <a:pt x="182516" y="3154"/>
                      </a:cubicBezTo>
                      <a:cubicBezTo>
                        <a:pt x="180861" y="3359"/>
                        <a:pt x="179196" y="3463"/>
                        <a:pt x="177530" y="3463"/>
                      </a:cubicBezTo>
                      <a:cubicBezTo>
                        <a:pt x="176156" y="3463"/>
                        <a:pt x="174782" y="3392"/>
                        <a:pt x="173413" y="3250"/>
                      </a:cubicBezTo>
                      <a:cubicBezTo>
                        <a:pt x="170238" y="2925"/>
                        <a:pt x="167082" y="2610"/>
                        <a:pt x="163893" y="2610"/>
                      </a:cubicBezTo>
                      <a:cubicBezTo>
                        <a:pt x="163529" y="2610"/>
                        <a:pt x="163166" y="2614"/>
                        <a:pt x="162801" y="2623"/>
                      </a:cubicBezTo>
                      <a:cubicBezTo>
                        <a:pt x="155570" y="2816"/>
                        <a:pt x="148447" y="4228"/>
                        <a:pt x="141227" y="4639"/>
                      </a:cubicBezTo>
                      <a:cubicBezTo>
                        <a:pt x="140190" y="4699"/>
                        <a:pt x="139157" y="4727"/>
                        <a:pt x="138128" y="4727"/>
                      </a:cubicBezTo>
                      <a:cubicBezTo>
                        <a:pt x="132556" y="4727"/>
                        <a:pt x="127088" y="3900"/>
                        <a:pt x="121585" y="2840"/>
                      </a:cubicBezTo>
                      <a:cubicBezTo>
                        <a:pt x="115132" y="1595"/>
                        <a:pt x="108631" y="172"/>
                        <a:pt x="102000" y="172"/>
                      </a:cubicBezTo>
                      <a:cubicBezTo>
                        <a:pt x="101945" y="172"/>
                        <a:pt x="101889" y="172"/>
                        <a:pt x="101834" y="172"/>
                      </a:cubicBezTo>
                      <a:cubicBezTo>
                        <a:pt x="98260" y="172"/>
                        <a:pt x="94783" y="703"/>
                        <a:pt x="91294" y="1464"/>
                      </a:cubicBezTo>
                      <a:cubicBezTo>
                        <a:pt x="88011" y="2176"/>
                        <a:pt x="84727" y="2973"/>
                        <a:pt x="81370" y="3311"/>
                      </a:cubicBezTo>
                      <a:cubicBezTo>
                        <a:pt x="80471" y="3400"/>
                        <a:pt x="79574" y="3437"/>
                        <a:pt x="78679" y="3437"/>
                      </a:cubicBezTo>
                      <a:cubicBezTo>
                        <a:pt x="75923" y="3437"/>
                        <a:pt x="73185" y="3083"/>
                        <a:pt x="70433" y="2792"/>
                      </a:cubicBezTo>
                      <a:cubicBezTo>
                        <a:pt x="66907" y="2430"/>
                        <a:pt x="63394" y="2019"/>
                        <a:pt x="59881" y="1500"/>
                      </a:cubicBezTo>
                      <a:cubicBezTo>
                        <a:pt x="56090" y="945"/>
                        <a:pt x="52336" y="317"/>
                        <a:pt x="48508" y="112"/>
                      </a:cubicBezTo>
                      <a:cubicBezTo>
                        <a:pt x="47003" y="38"/>
                        <a:pt x="45498" y="0"/>
                        <a:pt x="43994" y="0"/>
                      </a:cubicBezTo>
                      <a:close/>
                    </a:path>
                  </a:pathLst>
                </a:custGeom>
                <a:solidFill>
                  <a:srgbClr val="49250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73" name="Google Shape;473;p33"/>
            <p:cNvSpPr/>
            <p:nvPr/>
          </p:nvSpPr>
          <p:spPr>
            <a:xfrm>
              <a:off x="7151025" y="-317275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-1108450" y="2000850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801425" y="3436000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285675" y="1658375"/>
            <a:ext cx="4145100" cy="145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7453675" y="618100"/>
            <a:ext cx="900900" cy="900900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4285675" y="3176550"/>
            <a:ext cx="41451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9" name="Google Shape;19;p3"/>
          <p:cNvGrpSpPr/>
          <p:nvPr/>
        </p:nvGrpSpPr>
        <p:grpSpPr>
          <a:xfrm>
            <a:off x="-1326750" y="-310250"/>
            <a:ext cx="4151050" cy="2622616"/>
            <a:chOff x="-1326750" y="-310250"/>
            <a:chExt cx="4151050" cy="2622616"/>
          </a:xfrm>
        </p:grpSpPr>
        <p:sp>
          <p:nvSpPr>
            <p:cNvPr id="20" name="Google Shape;20;p3"/>
            <p:cNvSpPr/>
            <p:nvPr/>
          </p:nvSpPr>
          <p:spPr>
            <a:xfrm>
              <a:off x="1304550" y="-310250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flipH="1">
              <a:off x="-1326750" y="1582175"/>
              <a:ext cx="2126314" cy="730191"/>
            </a:xfrm>
            <a:custGeom>
              <a:avLst/>
              <a:gdLst/>
              <a:ahLst/>
              <a:cxnLst/>
              <a:rect l="l" t="t" r="r" b="b"/>
              <a:pathLst>
                <a:path w="51950" h="17840" extrusionOk="0">
                  <a:moveTo>
                    <a:pt x="15788" y="0"/>
                  </a:moveTo>
                  <a:cubicBezTo>
                    <a:pt x="15692" y="0"/>
                    <a:pt x="15597" y="4"/>
                    <a:pt x="15501" y="11"/>
                  </a:cubicBezTo>
                  <a:cubicBezTo>
                    <a:pt x="13328" y="193"/>
                    <a:pt x="11493" y="2305"/>
                    <a:pt x="11614" y="4502"/>
                  </a:cubicBezTo>
                  <a:cubicBezTo>
                    <a:pt x="11091" y="3570"/>
                    <a:pt x="10026" y="3014"/>
                    <a:pt x="8970" y="3014"/>
                  </a:cubicBezTo>
                  <a:cubicBezTo>
                    <a:pt x="8564" y="3014"/>
                    <a:pt x="8159" y="3097"/>
                    <a:pt x="7787" y="3271"/>
                  </a:cubicBezTo>
                  <a:cubicBezTo>
                    <a:pt x="7654" y="3331"/>
                    <a:pt x="7521" y="3416"/>
                    <a:pt x="7401" y="3500"/>
                  </a:cubicBezTo>
                  <a:cubicBezTo>
                    <a:pt x="7099" y="3706"/>
                    <a:pt x="6845" y="3983"/>
                    <a:pt x="6652" y="4285"/>
                  </a:cubicBezTo>
                  <a:cubicBezTo>
                    <a:pt x="6257" y="4171"/>
                    <a:pt x="5800" y="4108"/>
                    <a:pt x="5324" y="4108"/>
                  </a:cubicBezTo>
                  <a:cubicBezTo>
                    <a:pt x="3778" y="4108"/>
                    <a:pt x="2018" y="4777"/>
                    <a:pt x="1437" y="6567"/>
                  </a:cubicBezTo>
                  <a:cubicBezTo>
                    <a:pt x="1292" y="7002"/>
                    <a:pt x="1231" y="7460"/>
                    <a:pt x="1268" y="7919"/>
                  </a:cubicBezTo>
                  <a:cubicBezTo>
                    <a:pt x="1280" y="8088"/>
                    <a:pt x="1304" y="8257"/>
                    <a:pt x="1352" y="8426"/>
                  </a:cubicBezTo>
                  <a:cubicBezTo>
                    <a:pt x="906" y="8438"/>
                    <a:pt x="495" y="8692"/>
                    <a:pt x="278" y="9090"/>
                  </a:cubicBezTo>
                  <a:cubicBezTo>
                    <a:pt x="48" y="9549"/>
                    <a:pt x="0" y="10080"/>
                    <a:pt x="145" y="10575"/>
                  </a:cubicBezTo>
                  <a:cubicBezTo>
                    <a:pt x="511" y="12030"/>
                    <a:pt x="1808" y="12951"/>
                    <a:pt x="3181" y="12951"/>
                  </a:cubicBezTo>
                  <a:cubicBezTo>
                    <a:pt x="3665" y="12951"/>
                    <a:pt x="4158" y="12837"/>
                    <a:pt x="4624" y="12591"/>
                  </a:cubicBezTo>
                  <a:cubicBezTo>
                    <a:pt x="5276" y="13738"/>
                    <a:pt x="6531" y="14462"/>
                    <a:pt x="7835" y="14619"/>
                  </a:cubicBezTo>
                  <a:cubicBezTo>
                    <a:pt x="8051" y="14647"/>
                    <a:pt x="8267" y="14661"/>
                    <a:pt x="8483" y="14661"/>
                  </a:cubicBezTo>
                  <a:cubicBezTo>
                    <a:pt x="9573" y="14661"/>
                    <a:pt x="10655" y="14319"/>
                    <a:pt x="11602" y="13774"/>
                  </a:cubicBezTo>
                  <a:lnTo>
                    <a:pt x="11602" y="13774"/>
                  </a:lnTo>
                  <a:cubicBezTo>
                    <a:pt x="10950" y="15597"/>
                    <a:pt x="12773" y="17022"/>
                    <a:pt x="13534" y="17360"/>
                  </a:cubicBezTo>
                  <a:cubicBezTo>
                    <a:pt x="14250" y="17678"/>
                    <a:pt x="15062" y="17840"/>
                    <a:pt x="15893" y="17840"/>
                  </a:cubicBezTo>
                  <a:cubicBezTo>
                    <a:pt x="17809" y="17840"/>
                    <a:pt x="19824" y="16980"/>
                    <a:pt x="20995" y="15187"/>
                  </a:cubicBezTo>
                  <a:cubicBezTo>
                    <a:pt x="20995" y="15187"/>
                    <a:pt x="21706" y="16132"/>
                    <a:pt x="22856" y="16132"/>
                  </a:cubicBezTo>
                  <a:cubicBezTo>
                    <a:pt x="22987" y="16132"/>
                    <a:pt x="23123" y="16119"/>
                    <a:pt x="23264" y="16092"/>
                  </a:cubicBezTo>
                  <a:cubicBezTo>
                    <a:pt x="24303" y="15899"/>
                    <a:pt x="24725" y="15259"/>
                    <a:pt x="24906" y="14813"/>
                  </a:cubicBezTo>
                  <a:cubicBezTo>
                    <a:pt x="25800" y="15748"/>
                    <a:pt x="27032" y="16272"/>
                    <a:pt x="28317" y="16272"/>
                  </a:cubicBezTo>
                  <a:cubicBezTo>
                    <a:pt x="28507" y="16272"/>
                    <a:pt x="28698" y="16261"/>
                    <a:pt x="28890" y="16237"/>
                  </a:cubicBezTo>
                  <a:cubicBezTo>
                    <a:pt x="30761" y="16044"/>
                    <a:pt x="31788" y="15187"/>
                    <a:pt x="32343" y="14161"/>
                  </a:cubicBezTo>
                  <a:cubicBezTo>
                    <a:pt x="32774" y="14341"/>
                    <a:pt x="33189" y="14419"/>
                    <a:pt x="33540" y="14419"/>
                  </a:cubicBezTo>
                  <a:cubicBezTo>
                    <a:pt x="33730" y="14419"/>
                    <a:pt x="33901" y="14396"/>
                    <a:pt x="34045" y="14354"/>
                  </a:cubicBezTo>
                  <a:cubicBezTo>
                    <a:pt x="35953" y="13774"/>
                    <a:pt x="35856" y="12265"/>
                    <a:pt x="35615" y="11891"/>
                  </a:cubicBezTo>
                  <a:lnTo>
                    <a:pt x="35615" y="11891"/>
                  </a:lnTo>
                  <a:cubicBezTo>
                    <a:pt x="35769" y="11959"/>
                    <a:pt x="35935" y="11991"/>
                    <a:pt x="36104" y="11991"/>
                  </a:cubicBezTo>
                  <a:cubicBezTo>
                    <a:pt x="36174" y="11991"/>
                    <a:pt x="36245" y="11986"/>
                    <a:pt x="36315" y="11976"/>
                  </a:cubicBezTo>
                  <a:cubicBezTo>
                    <a:pt x="36641" y="11927"/>
                    <a:pt x="37039" y="11746"/>
                    <a:pt x="37474" y="11287"/>
                  </a:cubicBezTo>
                  <a:lnTo>
                    <a:pt x="37631" y="11348"/>
                  </a:lnTo>
                  <a:cubicBezTo>
                    <a:pt x="38348" y="11600"/>
                    <a:pt x="39103" y="11735"/>
                    <a:pt x="39860" y="11735"/>
                  </a:cubicBezTo>
                  <a:cubicBezTo>
                    <a:pt x="40047" y="11735"/>
                    <a:pt x="40233" y="11727"/>
                    <a:pt x="40420" y="11710"/>
                  </a:cubicBezTo>
                  <a:cubicBezTo>
                    <a:pt x="42025" y="11577"/>
                    <a:pt x="43269" y="10841"/>
                    <a:pt x="44090" y="10285"/>
                  </a:cubicBezTo>
                  <a:cubicBezTo>
                    <a:pt x="45164" y="10225"/>
                    <a:pt x="46166" y="10165"/>
                    <a:pt x="47156" y="10032"/>
                  </a:cubicBezTo>
                  <a:cubicBezTo>
                    <a:pt x="47410" y="9996"/>
                    <a:pt x="47663" y="9959"/>
                    <a:pt x="47917" y="9923"/>
                  </a:cubicBezTo>
                  <a:cubicBezTo>
                    <a:pt x="48943" y="9742"/>
                    <a:pt x="49969" y="9476"/>
                    <a:pt x="50947" y="9126"/>
                  </a:cubicBezTo>
                  <a:cubicBezTo>
                    <a:pt x="51128" y="9054"/>
                    <a:pt x="51309" y="8994"/>
                    <a:pt x="51490" y="8921"/>
                  </a:cubicBezTo>
                  <a:cubicBezTo>
                    <a:pt x="51937" y="8752"/>
                    <a:pt x="51949" y="8523"/>
                    <a:pt x="51647" y="8305"/>
                  </a:cubicBezTo>
                  <a:cubicBezTo>
                    <a:pt x="51101" y="7925"/>
                    <a:pt x="49573" y="7569"/>
                    <a:pt x="47926" y="7569"/>
                  </a:cubicBezTo>
                  <a:cubicBezTo>
                    <a:pt x="47899" y="7569"/>
                    <a:pt x="47872" y="7569"/>
                    <a:pt x="47844" y="7569"/>
                  </a:cubicBezTo>
                  <a:cubicBezTo>
                    <a:pt x="46444" y="7569"/>
                    <a:pt x="43740" y="8317"/>
                    <a:pt x="43740" y="8317"/>
                  </a:cubicBezTo>
                  <a:cubicBezTo>
                    <a:pt x="43177" y="7816"/>
                    <a:pt x="41789" y="7350"/>
                    <a:pt x="40267" y="7350"/>
                  </a:cubicBezTo>
                  <a:cubicBezTo>
                    <a:pt x="39112" y="7350"/>
                    <a:pt x="37880" y="7618"/>
                    <a:pt x="36870" y="8342"/>
                  </a:cubicBezTo>
                  <a:cubicBezTo>
                    <a:pt x="36454" y="7174"/>
                    <a:pt x="35206" y="6467"/>
                    <a:pt x="33994" y="6467"/>
                  </a:cubicBezTo>
                  <a:cubicBezTo>
                    <a:pt x="33376" y="6467"/>
                    <a:pt x="32767" y="6651"/>
                    <a:pt x="32283" y="7050"/>
                  </a:cubicBezTo>
                  <a:cubicBezTo>
                    <a:pt x="32790" y="4563"/>
                    <a:pt x="30882" y="1859"/>
                    <a:pt x="28395" y="1508"/>
                  </a:cubicBezTo>
                  <a:cubicBezTo>
                    <a:pt x="28210" y="1483"/>
                    <a:pt x="28025" y="1470"/>
                    <a:pt x="27840" y="1470"/>
                  </a:cubicBezTo>
                  <a:cubicBezTo>
                    <a:pt x="25532" y="1470"/>
                    <a:pt x="23335" y="3434"/>
                    <a:pt x="23168" y="5770"/>
                  </a:cubicBezTo>
                  <a:cubicBezTo>
                    <a:pt x="23243" y="4585"/>
                    <a:pt x="22084" y="3601"/>
                    <a:pt x="20957" y="3601"/>
                  </a:cubicBezTo>
                  <a:cubicBezTo>
                    <a:pt x="20649" y="3601"/>
                    <a:pt x="20343" y="3675"/>
                    <a:pt x="20065" y="3838"/>
                  </a:cubicBezTo>
                  <a:cubicBezTo>
                    <a:pt x="19846" y="1737"/>
                    <a:pt x="17871" y="0"/>
                    <a:pt x="157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3"/>
          <p:cNvGrpSpPr/>
          <p:nvPr/>
        </p:nvGrpSpPr>
        <p:grpSpPr>
          <a:xfrm>
            <a:off x="24" y="3732032"/>
            <a:ext cx="9144121" cy="1411500"/>
            <a:chOff x="24" y="3732032"/>
            <a:chExt cx="9144121" cy="1411500"/>
          </a:xfrm>
        </p:grpSpPr>
        <p:sp>
          <p:nvSpPr>
            <p:cNvPr id="23" name="Google Shape;23;p3"/>
            <p:cNvSpPr/>
            <p:nvPr/>
          </p:nvSpPr>
          <p:spPr>
            <a:xfrm>
              <a:off x="25" y="3732032"/>
              <a:ext cx="9143949" cy="724532"/>
            </a:xfrm>
            <a:custGeom>
              <a:avLst/>
              <a:gdLst/>
              <a:ahLst/>
              <a:cxnLst/>
              <a:rect l="l" t="t" r="r" b="b"/>
              <a:pathLst>
                <a:path w="190014" h="15056" extrusionOk="0">
                  <a:moveTo>
                    <a:pt x="102510" y="2379"/>
                  </a:moveTo>
                  <a:lnTo>
                    <a:pt x="102510" y="2379"/>
                  </a:lnTo>
                  <a:cubicBezTo>
                    <a:pt x="102506" y="2408"/>
                    <a:pt x="102503" y="2437"/>
                    <a:pt x="102499" y="2467"/>
                  </a:cubicBezTo>
                  <a:lnTo>
                    <a:pt x="102499" y="2467"/>
                  </a:lnTo>
                  <a:cubicBezTo>
                    <a:pt x="102503" y="2438"/>
                    <a:pt x="102507" y="2408"/>
                    <a:pt x="102510" y="2379"/>
                  </a:cubicBezTo>
                  <a:close/>
                  <a:moveTo>
                    <a:pt x="184037" y="2548"/>
                  </a:moveTo>
                  <a:lnTo>
                    <a:pt x="184031" y="2602"/>
                  </a:lnTo>
                  <a:lnTo>
                    <a:pt x="184031" y="2602"/>
                  </a:lnTo>
                  <a:cubicBezTo>
                    <a:pt x="184034" y="2584"/>
                    <a:pt x="184035" y="2566"/>
                    <a:pt x="184037" y="2548"/>
                  </a:cubicBezTo>
                  <a:close/>
                  <a:moveTo>
                    <a:pt x="79692" y="3320"/>
                  </a:moveTo>
                  <a:lnTo>
                    <a:pt x="79691" y="3324"/>
                  </a:lnTo>
                  <a:lnTo>
                    <a:pt x="79695" y="3329"/>
                  </a:lnTo>
                  <a:lnTo>
                    <a:pt x="79695" y="3329"/>
                  </a:lnTo>
                  <a:cubicBezTo>
                    <a:pt x="79694" y="3326"/>
                    <a:pt x="79693" y="3323"/>
                    <a:pt x="79692" y="3320"/>
                  </a:cubicBezTo>
                  <a:close/>
                  <a:moveTo>
                    <a:pt x="107292" y="3868"/>
                  </a:moveTo>
                  <a:cubicBezTo>
                    <a:pt x="107352" y="4048"/>
                    <a:pt x="107400" y="4239"/>
                    <a:pt x="107435" y="4431"/>
                  </a:cubicBezTo>
                  <a:lnTo>
                    <a:pt x="107122" y="4697"/>
                  </a:lnTo>
                  <a:lnTo>
                    <a:pt x="107292" y="3868"/>
                  </a:lnTo>
                  <a:close/>
                  <a:moveTo>
                    <a:pt x="326" y="0"/>
                  </a:moveTo>
                  <a:cubicBezTo>
                    <a:pt x="302" y="1087"/>
                    <a:pt x="193" y="2161"/>
                    <a:pt x="0" y="3224"/>
                  </a:cubicBezTo>
                  <a:lnTo>
                    <a:pt x="0" y="15055"/>
                  </a:lnTo>
                  <a:lnTo>
                    <a:pt x="190013" y="15055"/>
                  </a:lnTo>
                  <a:lnTo>
                    <a:pt x="190013" y="6411"/>
                  </a:lnTo>
                  <a:lnTo>
                    <a:pt x="189591" y="6411"/>
                  </a:lnTo>
                  <a:cubicBezTo>
                    <a:pt x="189240" y="5518"/>
                    <a:pt x="189349" y="4516"/>
                    <a:pt x="189880" y="3719"/>
                  </a:cubicBezTo>
                  <a:lnTo>
                    <a:pt x="189880" y="3719"/>
                  </a:lnTo>
                  <a:lnTo>
                    <a:pt x="188673" y="4781"/>
                  </a:lnTo>
                  <a:lnTo>
                    <a:pt x="188987" y="3067"/>
                  </a:lnTo>
                  <a:lnTo>
                    <a:pt x="188987" y="3067"/>
                  </a:lnTo>
                  <a:cubicBezTo>
                    <a:pt x="188468" y="3731"/>
                    <a:pt x="187864" y="4322"/>
                    <a:pt x="187176" y="4817"/>
                  </a:cubicBezTo>
                  <a:cubicBezTo>
                    <a:pt x="187140" y="4383"/>
                    <a:pt x="187236" y="3948"/>
                    <a:pt x="187454" y="3562"/>
                  </a:cubicBezTo>
                  <a:lnTo>
                    <a:pt x="187454" y="3562"/>
                  </a:lnTo>
                  <a:cubicBezTo>
                    <a:pt x="186741" y="4359"/>
                    <a:pt x="185896" y="5035"/>
                    <a:pt x="184955" y="5542"/>
                  </a:cubicBezTo>
                  <a:cubicBezTo>
                    <a:pt x="185124" y="4660"/>
                    <a:pt x="185293" y="3779"/>
                    <a:pt x="185462" y="2898"/>
                  </a:cubicBezTo>
                  <a:lnTo>
                    <a:pt x="185462" y="2898"/>
                  </a:lnTo>
                  <a:cubicBezTo>
                    <a:pt x="185124" y="3827"/>
                    <a:pt x="184532" y="4636"/>
                    <a:pt x="183759" y="5240"/>
                  </a:cubicBezTo>
                  <a:lnTo>
                    <a:pt x="184031" y="2602"/>
                  </a:lnTo>
                  <a:lnTo>
                    <a:pt x="184031" y="2602"/>
                  </a:lnTo>
                  <a:cubicBezTo>
                    <a:pt x="183916" y="3617"/>
                    <a:pt x="183235" y="4498"/>
                    <a:pt x="182262" y="4854"/>
                  </a:cubicBezTo>
                  <a:lnTo>
                    <a:pt x="182190" y="2234"/>
                  </a:lnTo>
                  <a:cubicBezTo>
                    <a:pt x="181779" y="3163"/>
                    <a:pt x="181236" y="4045"/>
                    <a:pt x="180596" y="4830"/>
                  </a:cubicBezTo>
                  <a:cubicBezTo>
                    <a:pt x="180548" y="4021"/>
                    <a:pt x="180488" y="3212"/>
                    <a:pt x="180439" y="2403"/>
                  </a:cubicBezTo>
                  <a:cubicBezTo>
                    <a:pt x="179872" y="3151"/>
                    <a:pt x="179413" y="3972"/>
                    <a:pt x="179063" y="4842"/>
                  </a:cubicBezTo>
                  <a:lnTo>
                    <a:pt x="179063" y="3707"/>
                  </a:lnTo>
                  <a:lnTo>
                    <a:pt x="178496" y="4914"/>
                  </a:lnTo>
                  <a:cubicBezTo>
                    <a:pt x="178315" y="4467"/>
                    <a:pt x="178230" y="3972"/>
                    <a:pt x="178266" y="3489"/>
                  </a:cubicBezTo>
                  <a:lnTo>
                    <a:pt x="178266" y="3489"/>
                  </a:lnTo>
                  <a:cubicBezTo>
                    <a:pt x="178146" y="3695"/>
                    <a:pt x="178025" y="3900"/>
                    <a:pt x="177892" y="4093"/>
                  </a:cubicBezTo>
                  <a:cubicBezTo>
                    <a:pt x="177832" y="3272"/>
                    <a:pt x="177759" y="2439"/>
                    <a:pt x="177699" y="1606"/>
                  </a:cubicBezTo>
                  <a:lnTo>
                    <a:pt x="177699" y="1606"/>
                  </a:lnTo>
                  <a:cubicBezTo>
                    <a:pt x="177747" y="2729"/>
                    <a:pt x="177590" y="3864"/>
                    <a:pt x="177240" y="4926"/>
                  </a:cubicBezTo>
                  <a:cubicBezTo>
                    <a:pt x="177156" y="5011"/>
                    <a:pt x="177083" y="5095"/>
                    <a:pt x="176999" y="5180"/>
                  </a:cubicBezTo>
                  <a:cubicBezTo>
                    <a:pt x="176793" y="3948"/>
                    <a:pt x="176685" y="2705"/>
                    <a:pt x="176673" y="1461"/>
                  </a:cubicBezTo>
                  <a:lnTo>
                    <a:pt x="176129" y="5204"/>
                  </a:lnTo>
                  <a:cubicBezTo>
                    <a:pt x="175912" y="4588"/>
                    <a:pt x="175852" y="3924"/>
                    <a:pt x="175924" y="3272"/>
                  </a:cubicBezTo>
                  <a:lnTo>
                    <a:pt x="175924" y="3272"/>
                  </a:lnTo>
                  <a:cubicBezTo>
                    <a:pt x="175828" y="3586"/>
                    <a:pt x="175707" y="3888"/>
                    <a:pt x="175562" y="4178"/>
                  </a:cubicBezTo>
                  <a:cubicBezTo>
                    <a:pt x="175248" y="3176"/>
                    <a:pt x="174934" y="2161"/>
                    <a:pt x="174620" y="1147"/>
                  </a:cubicBezTo>
                  <a:lnTo>
                    <a:pt x="174620" y="1147"/>
                  </a:lnTo>
                  <a:cubicBezTo>
                    <a:pt x="174620" y="2427"/>
                    <a:pt x="174632" y="3719"/>
                    <a:pt x="174632" y="4999"/>
                  </a:cubicBezTo>
                  <a:cubicBezTo>
                    <a:pt x="174572" y="4793"/>
                    <a:pt x="174500" y="4576"/>
                    <a:pt x="174439" y="4371"/>
                  </a:cubicBezTo>
                  <a:cubicBezTo>
                    <a:pt x="174379" y="3924"/>
                    <a:pt x="174355" y="3477"/>
                    <a:pt x="174379" y="3031"/>
                  </a:cubicBezTo>
                  <a:lnTo>
                    <a:pt x="174379" y="3031"/>
                  </a:lnTo>
                  <a:cubicBezTo>
                    <a:pt x="174331" y="3260"/>
                    <a:pt x="174270" y="3477"/>
                    <a:pt x="174198" y="3695"/>
                  </a:cubicBezTo>
                  <a:cubicBezTo>
                    <a:pt x="173884" y="2862"/>
                    <a:pt x="173522" y="2041"/>
                    <a:pt x="173099" y="1256"/>
                  </a:cubicBezTo>
                  <a:lnTo>
                    <a:pt x="173099" y="1256"/>
                  </a:lnTo>
                  <a:cubicBezTo>
                    <a:pt x="173304" y="2644"/>
                    <a:pt x="173401" y="4057"/>
                    <a:pt x="173377" y="5457"/>
                  </a:cubicBezTo>
                  <a:cubicBezTo>
                    <a:pt x="173329" y="5542"/>
                    <a:pt x="173280" y="5614"/>
                    <a:pt x="173232" y="5699"/>
                  </a:cubicBezTo>
                  <a:cubicBezTo>
                    <a:pt x="173063" y="4769"/>
                    <a:pt x="173003" y="3827"/>
                    <a:pt x="173039" y="2886"/>
                  </a:cubicBezTo>
                  <a:lnTo>
                    <a:pt x="173039" y="2886"/>
                  </a:lnTo>
                  <a:cubicBezTo>
                    <a:pt x="172930" y="3514"/>
                    <a:pt x="172725" y="4117"/>
                    <a:pt x="172435" y="4673"/>
                  </a:cubicBezTo>
                  <a:cubicBezTo>
                    <a:pt x="172109" y="4081"/>
                    <a:pt x="171783" y="3502"/>
                    <a:pt x="171445" y="2922"/>
                  </a:cubicBezTo>
                  <a:cubicBezTo>
                    <a:pt x="171397" y="3139"/>
                    <a:pt x="171349" y="3369"/>
                    <a:pt x="171324" y="3598"/>
                  </a:cubicBezTo>
                  <a:cubicBezTo>
                    <a:pt x="171228" y="3127"/>
                    <a:pt x="171155" y="2656"/>
                    <a:pt x="171119" y="2186"/>
                  </a:cubicBezTo>
                  <a:cubicBezTo>
                    <a:pt x="170926" y="2958"/>
                    <a:pt x="170685" y="3731"/>
                    <a:pt x="170395" y="4479"/>
                  </a:cubicBezTo>
                  <a:lnTo>
                    <a:pt x="170033" y="3755"/>
                  </a:lnTo>
                  <a:cubicBezTo>
                    <a:pt x="170033" y="4359"/>
                    <a:pt x="169984" y="4938"/>
                    <a:pt x="169972" y="5481"/>
                  </a:cubicBezTo>
                  <a:lnTo>
                    <a:pt x="169936" y="5554"/>
                  </a:lnTo>
                  <a:cubicBezTo>
                    <a:pt x="169610" y="4274"/>
                    <a:pt x="169284" y="2994"/>
                    <a:pt x="168946" y="1715"/>
                  </a:cubicBezTo>
                  <a:cubicBezTo>
                    <a:pt x="168825" y="3127"/>
                    <a:pt x="168499" y="4504"/>
                    <a:pt x="168004" y="5832"/>
                  </a:cubicBezTo>
                  <a:cubicBezTo>
                    <a:pt x="167618" y="4793"/>
                    <a:pt x="167232" y="3755"/>
                    <a:pt x="166845" y="2717"/>
                  </a:cubicBezTo>
                  <a:lnTo>
                    <a:pt x="166845" y="2717"/>
                  </a:lnTo>
                  <a:cubicBezTo>
                    <a:pt x="166894" y="3779"/>
                    <a:pt x="166701" y="4854"/>
                    <a:pt x="166290" y="5844"/>
                  </a:cubicBezTo>
                  <a:lnTo>
                    <a:pt x="164793" y="2693"/>
                  </a:lnTo>
                  <a:cubicBezTo>
                    <a:pt x="164721" y="3731"/>
                    <a:pt x="164648" y="4781"/>
                    <a:pt x="164576" y="5819"/>
                  </a:cubicBezTo>
                  <a:lnTo>
                    <a:pt x="162946" y="3043"/>
                  </a:lnTo>
                  <a:lnTo>
                    <a:pt x="162861" y="6121"/>
                  </a:lnTo>
                  <a:lnTo>
                    <a:pt x="162451" y="5566"/>
                  </a:lnTo>
                  <a:cubicBezTo>
                    <a:pt x="162439" y="5264"/>
                    <a:pt x="162391" y="4962"/>
                    <a:pt x="162306" y="4685"/>
                  </a:cubicBezTo>
                  <a:cubicBezTo>
                    <a:pt x="162210" y="4781"/>
                    <a:pt x="162137" y="4902"/>
                    <a:pt x="162041" y="4999"/>
                  </a:cubicBezTo>
                  <a:lnTo>
                    <a:pt x="161690" y="4528"/>
                  </a:lnTo>
                  <a:cubicBezTo>
                    <a:pt x="161654" y="4033"/>
                    <a:pt x="161606" y="3538"/>
                    <a:pt x="161570" y="3055"/>
                  </a:cubicBezTo>
                  <a:lnTo>
                    <a:pt x="160990" y="4009"/>
                  </a:lnTo>
                  <a:cubicBezTo>
                    <a:pt x="161002" y="3924"/>
                    <a:pt x="161014" y="3852"/>
                    <a:pt x="161038" y="3767"/>
                  </a:cubicBezTo>
                  <a:lnTo>
                    <a:pt x="161038" y="3767"/>
                  </a:lnTo>
                  <a:cubicBezTo>
                    <a:pt x="160725" y="4178"/>
                    <a:pt x="160447" y="4612"/>
                    <a:pt x="160205" y="5071"/>
                  </a:cubicBezTo>
                  <a:cubicBezTo>
                    <a:pt x="160121" y="4298"/>
                    <a:pt x="160036" y="3526"/>
                    <a:pt x="159940" y="2741"/>
                  </a:cubicBezTo>
                  <a:cubicBezTo>
                    <a:pt x="159493" y="3489"/>
                    <a:pt x="159010" y="4202"/>
                    <a:pt x="158503" y="4914"/>
                  </a:cubicBezTo>
                  <a:cubicBezTo>
                    <a:pt x="158431" y="4564"/>
                    <a:pt x="158358" y="4226"/>
                    <a:pt x="158286" y="3876"/>
                  </a:cubicBezTo>
                  <a:cubicBezTo>
                    <a:pt x="158286" y="4238"/>
                    <a:pt x="158262" y="4588"/>
                    <a:pt x="158213" y="4950"/>
                  </a:cubicBezTo>
                  <a:cubicBezTo>
                    <a:pt x="157960" y="4274"/>
                    <a:pt x="157803" y="3586"/>
                    <a:pt x="157731" y="2874"/>
                  </a:cubicBezTo>
                  <a:cubicBezTo>
                    <a:pt x="157405" y="3755"/>
                    <a:pt x="156958" y="4588"/>
                    <a:pt x="156390" y="5349"/>
                  </a:cubicBezTo>
                  <a:lnTo>
                    <a:pt x="155642" y="3067"/>
                  </a:lnTo>
                  <a:lnTo>
                    <a:pt x="155642" y="3067"/>
                  </a:lnTo>
                  <a:cubicBezTo>
                    <a:pt x="155666" y="3888"/>
                    <a:pt x="155388" y="4685"/>
                    <a:pt x="154857" y="5312"/>
                  </a:cubicBezTo>
                  <a:cubicBezTo>
                    <a:pt x="154423" y="4528"/>
                    <a:pt x="153988" y="3755"/>
                    <a:pt x="153565" y="2982"/>
                  </a:cubicBezTo>
                  <a:lnTo>
                    <a:pt x="152769" y="5614"/>
                  </a:lnTo>
                  <a:lnTo>
                    <a:pt x="151646" y="3477"/>
                  </a:lnTo>
                  <a:cubicBezTo>
                    <a:pt x="151465" y="4238"/>
                    <a:pt x="151284" y="4986"/>
                    <a:pt x="151103" y="5747"/>
                  </a:cubicBezTo>
                  <a:lnTo>
                    <a:pt x="150064" y="3031"/>
                  </a:lnTo>
                  <a:cubicBezTo>
                    <a:pt x="150052" y="4069"/>
                    <a:pt x="149775" y="5095"/>
                    <a:pt x="149280" y="6013"/>
                  </a:cubicBezTo>
                  <a:lnTo>
                    <a:pt x="148531" y="3369"/>
                  </a:lnTo>
                  <a:cubicBezTo>
                    <a:pt x="148495" y="4105"/>
                    <a:pt x="148290" y="4830"/>
                    <a:pt x="147952" y="5481"/>
                  </a:cubicBezTo>
                  <a:lnTo>
                    <a:pt x="146889" y="2681"/>
                  </a:lnTo>
                  <a:cubicBezTo>
                    <a:pt x="146793" y="3634"/>
                    <a:pt x="146563" y="4564"/>
                    <a:pt x="146213" y="5457"/>
                  </a:cubicBezTo>
                  <a:cubicBezTo>
                    <a:pt x="145585" y="4745"/>
                    <a:pt x="145151" y="3888"/>
                    <a:pt x="144921" y="2970"/>
                  </a:cubicBezTo>
                  <a:cubicBezTo>
                    <a:pt x="144704" y="3803"/>
                    <a:pt x="144487" y="4636"/>
                    <a:pt x="144269" y="5469"/>
                  </a:cubicBezTo>
                  <a:cubicBezTo>
                    <a:pt x="143738" y="4854"/>
                    <a:pt x="143340" y="4129"/>
                    <a:pt x="143135" y="3357"/>
                  </a:cubicBezTo>
                  <a:lnTo>
                    <a:pt x="143110" y="5904"/>
                  </a:lnTo>
                  <a:lnTo>
                    <a:pt x="141577" y="3610"/>
                  </a:lnTo>
                  <a:lnTo>
                    <a:pt x="141239" y="5614"/>
                  </a:lnTo>
                  <a:cubicBezTo>
                    <a:pt x="141106" y="5494"/>
                    <a:pt x="140974" y="5361"/>
                    <a:pt x="140853" y="5216"/>
                  </a:cubicBezTo>
                  <a:cubicBezTo>
                    <a:pt x="140937" y="4431"/>
                    <a:pt x="141082" y="3646"/>
                    <a:pt x="141287" y="2874"/>
                  </a:cubicBezTo>
                  <a:lnTo>
                    <a:pt x="141287" y="2874"/>
                  </a:lnTo>
                  <a:cubicBezTo>
                    <a:pt x="140961" y="3357"/>
                    <a:pt x="140611" y="3827"/>
                    <a:pt x="140213" y="4262"/>
                  </a:cubicBezTo>
                  <a:cubicBezTo>
                    <a:pt x="140104" y="4033"/>
                    <a:pt x="140020" y="3803"/>
                    <a:pt x="139947" y="3562"/>
                  </a:cubicBezTo>
                  <a:lnTo>
                    <a:pt x="139947" y="3562"/>
                  </a:lnTo>
                  <a:cubicBezTo>
                    <a:pt x="140008" y="3840"/>
                    <a:pt x="140056" y="4105"/>
                    <a:pt x="140104" y="4383"/>
                  </a:cubicBezTo>
                  <a:cubicBezTo>
                    <a:pt x="139778" y="4721"/>
                    <a:pt x="139440" y="5047"/>
                    <a:pt x="139090" y="5349"/>
                  </a:cubicBezTo>
                  <a:lnTo>
                    <a:pt x="139235" y="2886"/>
                  </a:lnTo>
                  <a:lnTo>
                    <a:pt x="139235" y="2886"/>
                  </a:lnTo>
                  <a:cubicBezTo>
                    <a:pt x="138849" y="3743"/>
                    <a:pt x="138305" y="4504"/>
                    <a:pt x="137629" y="5143"/>
                  </a:cubicBezTo>
                  <a:cubicBezTo>
                    <a:pt x="137581" y="4274"/>
                    <a:pt x="137545" y="3405"/>
                    <a:pt x="137509" y="2536"/>
                  </a:cubicBezTo>
                  <a:lnTo>
                    <a:pt x="135746" y="5143"/>
                  </a:lnTo>
                  <a:cubicBezTo>
                    <a:pt x="135456" y="4419"/>
                    <a:pt x="135311" y="3646"/>
                    <a:pt x="135324" y="2874"/>
                  </a:cubicBezTo>
                  <a:lnTo>
                    <a:pt x="135324" y="2874"/>
                  </a:lnTo>
                  <a:cubicBezTo>
                    <a:pt x="135010" y="3695"/>
                    <a:pt x="134563" y="4443"/>
                    <a:pt x="134008" y="5119"/>
                  </a:cubicBezTo>
                  <a:cubicBezTo>
                    <a:pt x="133899" y="4479"/>
                    <a:pt x="133802" y="3840"/>
                    <a:pt x="133706" y="3212"/>
                  </a:cubicBezTo>
                  <a:lnTo>
                    <a:pt x="132607" y="5469"/>
                  </a:lnTo>
                  <a:cubicBezTo>
                    <a:pt x="132257" y="4624"/>
                    <a:pt x="132016" y="3719"/>
                    <a:pt x="131919" y="2801"/>
                  </a:cubicBezTo>
                  <a:cubicBezTo>
                    <a:pt x="131400" y="3803"/>
                    <a:pt x="130881" y="4817"/>
                    <a:pt x="130362" y="5819"/>
                  </a:cubicBezTo>
                  <a:lnTo>
                    <a:pt x="129529" y="3139"/>
                  </a:lnTo>
                  <a:lnTo>
                    <a:pt x="128406" y="5675"/>
                  </a:lnTo>
                  <a:lnTo>
                    <a:pt x="127826" y="3477"/>
                  </a:lnTo>
                  <a:cubicBezTo>
                    <a:pt x="127525" y="4105"/>
                    <a:pt x="127102" y="4660"/>
                    <a:pt x="126595" y="5131"/>
                  </a:cubicBezTo>
                  <a:lnTo>
                    <a:pt x="126510" y="3477"/>
                  </a:lnTo>
                  <a:cubicBezTo>
                    <a:pt x="126160" y="4202"/>
                    <a:pt x="125702" y="4878"/>
                    <a:pt x="125158" y="5481"/>
                  </a:cubicBezTo>
                  <a:cubicBezTo>
                    <a:pt x="124844" y="4805"/>
                    <a:pt x="124736" y="4045"/>
                    <a:pt x="124844" y="3308"/>
                  </a:cubicBezTo>
                  <a:lnTo>
                    <a:pt x="124844" y="3308"/>
                  </a:lnTo>
                  <a:cubicBezTo>
                    <a:pt x="124410" y="3912"/>
                    <a:pt x="123975" y="4516"/>
                    <a:pt x="123541" y="5107"/>
                  </a:cubicBezTo>
                  <a:lnTo>
                    <a:pt x="122864" y="3200"/>
                  </a:lnTo>
                  <a:lnTo>
                    <a:pt x="121633" y="5409"/>
                  </a:lnTo>
                  <a:lnTo>
                    <a:pt x="120957" y="3538"/>
                  </a:lnTo>
                  <a:lnTo>
                    <a:pt x="119991" y="5131"/>
                  </a:lnTo>
                  <a:cubicBezTo>
                    <a:pt x="119762" y="4636"/>
                    <a:pt x="119532" y="4153"/>
                    <a:pt x="119291" y="3658"/>
                  </a:cubicBezTo>
                  <a:cubicBezTo>
                    <a:pt x="119086" y="4383"/>
                    <a:pt x="118868" y="5095"/>
                    <a:pt x="118663" y="5807"/>
                  </a:cubicBezTo>
                  <a:cubicBezTo>
                    <a:pt x="118301" y="4986"/>
                    <a:pt x="117939" y="4153"/>
                    <a:pt x="117577" y="3332"/>
                  </a:cubicBezTo>
                  <a:lnTo>
                    <a:pt x="116816" y="5819"/>
                  </a:lnTo>
                  <a:lnTo>
                    <a:pt x="115524" y="3272"/>
                  </a:lnTo>
                  <a:cubicBezTo>
                    <a:pt x="115319" y="4045"/>
                    <a:pt x="115005" y="4793"/>
                    <a:pt x="114583" y="5481"/>
                  </a:cubicBezTo>
                  <a:lnTo>
                    <a:pt x="113641" y="3369"/>
                  </a:lnTo>
                  <a:cubicBezTo>
                    <a:pt x="113436" y="4141"/>
                    <a:pt x="113110" y="4890"/>
                    <a:pt x="112675" y="5578"/>
                  </a:cubicBezTo>
                  <a:cubicBezTo>
                    <a:pt x="112144" y="5047"/>
                    <a:pt x="111733" y="4395"/>
                    <a:pt x="111468" y="3683"/>
                  </a:cubicBezTo>
                  <a:lnTo>
                    <a:pt x="110562" y="6097"/>
                  </a:lnTo>
                  <a:cubicBezTo>
                    <a:pt x="110019" y="5228"/>
                    <a:pt x="109488" y="4359"/>
                    <a:pt x="108957" y="3502"/>
                  </a:cubicBezTo>
                  <a:cubicBezTo>
                    <a:pt x="108776" y="4057"/>
                    <a:pt x="108594" y="4600"/>
                    <a:pt x="108425" y="5155"/>
                  </a:cubicBezTo>
                  <a:lnTo>
                    <a:pt x="107918" y="4588"/>
                  </a:lnTo>
                  <a:cubicBezTo>
                    <a:pt x="108003" y="4250"/>
                    <a:pt x="108148" y="3936"/>
                    <a:pt x="108341" y="3658"/>
                  </a:cubicBezTo>
                  <a:lnTo>
                    <a:pt x="108341" y="3658"/>
                  </a:lnTo>
                  <a:lnTo>
                    <a:pt x="107641" y="4262"/>
                  </a:lnTo>
                  <a:lnTo>
                    <a:pt x="107292" y="3866"/>
                  </a:lnTo>
                  <a:lnTo>
                    <a:pt x="107472" y="2994"/>
                  </a:lnTo>
                  <a:lnTo>
                    <a:pt x="107472" y="2994"/>
                  </a:lnTo>
                  <a:cubicBezTo>
                    <a:pt x="106965" y="3610"/>
                    <a:pt x="106373" y="4166"/>
                    <a:pt x="105721" y="4624"/>
                  </a:cubicBezTo>
                  <a:lnTo>
                    <a:pt x="105612" y="4528"/>
                  </a:lnTo>
                  <a:cubicBezTo>
                    <a:pt x="105625" y="4153"/>
                    <a:pt x="105733" y="3791"/>
                    <a:pt x="105914" y="3465"/>
                  </a:cubicBezTo>
                  <a:lnTo>
                    <a:pt x="105914" y="3465"/>
                  </a:lnTo>
                  <a:cubicBezTo>
                    <a:pt x="105697" y="3695"/>
                    <a:pt x="105468" y="3924"/>
                    <a:pt x="105226" y="4141"/>
                  </a:cubicBezTo>
                  <a:cubicBezTo>
                    <a:pt x="105033" y="3948"/>
                    <a:pt x="104852" y="3743"/>
                    <a:pt x="104683" y="3538"/>
                  </a:cubicBezTo>
                  <a:lnTo>
                    <a:pt x="104683" y="3538"/>
                  </a:lnTo>
                  <a:cubicBezTo>
                    <a:pt x="104852" y="3743"/>
                    <a:pt x="104997" y="3972"/>
                    <a:pt x="105130" y="4226"/>
                  </a:cubicBezTo>
                  <a:cubicBezTo>
                    <a:pt x="104586" y="4673"/>
                    <a:pt x="104007" y="5071"/>
                    <a:pt x="103391" y="5385"/>
                  </a:cubicBezTo>
                  <a:cubicBezTo>
                    <a:pt x="103572" y="4516"/>
                    <a:pt x="103753" y="3634"/>
                    <a:pt x="103934" y="2753"/>
                  </a:cubicBezTo>
                  <a:lnTo>
                    <a:pt x="103934" y="2753"/>
                  </a:lnTo>
                  <a:cubicBezTo>
                    <a:pt x="103584" y="3683"/>
                    <a:pt x="102981" y="4479"/>
                    <a:pt x="102184" y="5071"/>
                  </a:cubicBezTo>
                  <a:cubicBezTo>
                    <a:pt x="102289" y="4207"/>
                    <a:pt x="102394" y="3342"/>
                    <a:pt x="102499" y="2467"/>
                  </a:cubicBezTo>
                  <a:lnTo>
                    <a:pt x="102499" y="2467"/>
                  </a:lnTo>
                  <a:cubicBezTo>
                    <a:pt x="102361" y="3478"/>
                    <a:pt x="101661" y="4320"/>
                    <a:pt x="100699" y="4648"/>
                  </a:cubicBezTo>
                  <a:cubicBezTo>
                    <a:pt x="100699" y="3779"/>
                    <a:pt x="100687" y="2910"/>
                    <a:pt x="100687" y="2041"/>
                  </a:cubicBezTo>
                  <a:cubicBezTo>
                    <a:pt x="100252" y="2958"/>
                    <a:pt x="99697" y="3827"/>
                    <a:pt x="99033" y="4600"/>
                  </a:cubicBezTo>
                  <a:lnTo>
                    <a:pt x="98924" y="2161"/>
                  </a:lnTo>
                  <a:cubicBezTo>
                    <a:pt x="98200" y="3103"/>
                    <a:pt x="97632" y="4141"/>
                    <a:pt x="97234" y="5252"/>
                  </a:cubicBezTo>
                  <a:cubicBezTo>
                    <a:pt x="96848" y="4648"/>
                    <a:pt x="96667" y="3936"/>
                    <a:pt x="96727" y="3224"/>
                  </a:cubicBezTo>
                  <a:lnTo>
                    <a:pt x="96727" y="3224"/>
                  </a:lnTo>
                  <a:cubicBezTo>
                    <a:pt x="96232" y="4093"/>
                    <a:pt x="95556" y="4842"/>
                    <a:pt x="94759" y="5445"/>
                  </a:cubicBezTo>
                  <a:cubicBezTo>
                    <a:pt x="94397" y="4660"/>
                    <a:pt x="94276" y="3803"/>
                    <a:pt x="94385" y="2946"/>
                  </a:cubicBezTo>
                  <a:lnTo>
                    <a:pt x="94385" y="2946"/>
                  </a:lnTo>
                  <a:cubicBezTo>
                    <a:pt x="94107" y="3767"/>
                    <a:pt x="93673" y="4528"/>
                    <a:pt x="93093" y="5168"/>
                  </a:cubicBezTo>
                  <a:cubicBezTo>
                    <a:pt x="92876" y="4359"/>
                    <a:pt x="92791" y="3514"/>
                    <a:pt x="92852" y="2681"/>
                  </a:cubicBezTo>
                  <a:lnTo>
                    <a:pt x="92852" y="2681"/>
                  </a:lnTo>
                  <a:cubicBezTo>
                    <a:pt x="92610" y="3634"/>
                    <a:pt x="92200" y="4528"/>
                    <a:pt x="91644" y="5324"/>
                  </a:cubicBezTo>
                  <a:cubicBezTo>
                    <a:pt x="91499" y="4395"/>
                    <a:pt x="91451" y="3453"/>
                    <a:pt x="91499" y="2524"/>
                  </a:cubicBezTo>
                  <a:lnTo>
                    <a:pt x="91499" y="2524"/>
                  </a:lnTo>
                  <a:cubicBezTo>
                    <a:pt x="91318" y="3502"/>
                    <a:pt x="90884" y="4419"/>
                    <a:pt x="90268" y="5192"/>
                  </a:cubicBezTo>
                  <a:cubicBezTo>
                    <a:pt x="89918" y="4081"/>
                    <a:pt x="89688" y="2934"/>
                    <a:pt x="89592" y="1775"/>
                  </a:cubicBezTo>
                  <a:cubicBezTo>
                    <a:pt x="89302" y="2934"/>
                    <a:pt x="88880" y="4057"/>
                    <a:pt x="88348" y="5119"/>
                  </a:cubicBezTo>
                  <a:lnTo>
                    <a:pt x="87443" y="1268"/>
                  </a:lnTo>
                  <a:cubicBezTo>
                    <a:pt x="87286" y="2681"/>
                    <a:pt x="86948" y="4057"/>
                    <a:pt x="86417" y="5373"/>
                  </a:cubicBezTo>
                  <a:lnTo>
                    <a:pt x="85318" y="2222"/>
                  </a:lnTo>
                  <a:lnTo>
                    <a:pt x="85318" y="2222"/>
                  </a:lnTo>
                  <a:cubicBezTo>
                    <a:pt x="85354" y="3296"/>
                    <a:pt x="85137" y="4359"/>
                    <a:pt x="84702" y="5349"/>
                  </a:cubicBezTo>
                  <a:cubicBezTo>
                    <a:pt x="84232" y="4286"/>
                    <a:pt x="83761" y="3236"/>
                    <a:pt x="83290" y="2173"/>
                  </a:cubicBezTo>
                  <a:lnTo>
                    <a:pt x="83000" y="5300"/>
                  </a:lnTo>
                  <a:lnTo>
                    <a:pt x="81419" y="2499"/>
                  </a:lnTo>
                  <a:cubicBezTo>
                    <a:pt x="81382" y="3248"/>
                    <a:pt x="81346" y="4009"/>
                    <a:pt x="81322" y="4757"/>
                  </a:cubicBezTo>
                  <a:cubicBezTo>
                    <a:pt x="81189" y="4866"/>
                    <a:pt x="81069" y="4974"/>
                    <a:pt x="80936" y="5083"/>
                  </a:cubicBezTo>
                  <a:lnTo>
                    <a:pt x="80670" y="4685"/>
                  </a:lnTo>
                  <a:cubicBezTo>
                    <a:pt x="80815" y="4178"/>
                    <a:pt x="80960" y="3658"/>
                    <a:pt x="81105" y="3151"/>
                  </a:cubicBezTo>
                  <a:lnTo>
                    <a:pt x="81105" y="3151"/>
                  </a:lnTo>
                  <a:cubicBezTo>
                    <a:pt x="80851" y="3502"/>
                    <a:pt x="80586" y="3840"/>
                    <a:pt x="80284" y="4153"/>
                  </a:cubicBezTo>
                  <a:lnTo>
                    <a:pt x="79695" y="3329"/>
                  </a:lnTo>
                  <a:lnTo>
                    <a:pt x="79695" y="3329"/>
                  </a:lnTo>
                  <a:cubicBezTo>
                    <a:pt x="79814" y="3701"/>
                    <a:pt x="79910" y="4084"/>
                    <a:pt x="79970" y="4479"/>
                  </a:cubicBezTo>
                  <a:cubicBezTo>
                    <a:pt x="79716" y="4733"/>
                    <a:pt x="79439" y="4962"/>
                    <a:pt x="79149" y="5192"/>
                  </a:cubicBezTo>
                  <a:lnTo>
                    <a:pt x="79691" y="3324"/>
                  </a:lnTo>
                  <a:lnTo>
                    <a:pt x="79680" y="3308"/>
                  </a:lnTo>
                  <a:lnTo>
                    <a:pt x="79873" y="2656"/>
                  </a:lnTo>
                  <a:lnTo>
                    <a:pt x="79873" y="2656"/>
                  </a:lnTo>
                  <a:lnTo>
                    <a:pt x="77809" y="4697"/>
                  </a:lnTo>
                  <a:cubicBezTo>
                    <a:pt x="77688" y="4552"/>
                    <a:pt x="77567" y="4395"/>
                    <a:pt x="77459" y="4250"/>
                  </a:cubicBezTo>
                  <a:lnTo>
                    <a:pt x="77459" y="4250"/>
                  </a:lnTo>
                  <a:cubicBezTo>
                    <a:pt x="77580" y="4419"/>
                    <a:pt x="77688" y="4576"/>
                    <a:pt x="77785" y="4733"/>
                  </a:cubicBezTo>
                  <a:lnTo>
                    <a:pt x="77302" y="5204"/>
                  </a:lnTo>
                  <a:lnTo>
                    <a:pt x="77676" y="2644"/>
                  </a:lnTo>
                  <a:lnTo>
                    <a:pt x="75600" y="5023"/>
                  </a:lnTo>
                  <a:lnTo>
                    <a:pt x="75600" y="5023"/>
                  </a:lnTo>
                  <a:lnTo>
                    <a:pt x="76022" y="2246"/>
                  </a:lnTo>
                  <a:lnTo>
                    <a:pt x="74392" y="4467"/>
                  </a:lnTo>
                  <a:cubicBezTo>
                    <a:pt x="74477" y="3489"/>
                    <a:pt x="74573" y="2512"/>
                    <a:pt x="74670" y="1534"/>
                  </a:cubicBezTo>
                  <a:lnTo>
                    <a:pt x="74670" y="1534"/>
                  </a:lnTo>
                  <a:lnTo>
                    <a:pt x="72509" y="4817"/>
                  </a:lnTo>
                  <a:cubicBezTo>
                    <a:pt x="72473" y="3598"/>
                    <a:pt x="72437" y="2367"/>
                    <a:pt x="72388" y="1147"/>
                  </a:cubicBezTo>
                  <a:cubicBezTo>
                    <a:pt x="71833" y="2584"/>
                    <a:pt x="71278" y="4021"/>
                    <a:pt x="70710" y="5469"/>
                  </a:cubicBezTo>
                  <a:cubicBezTo>
                    <a:pt x="70734" y="4552"/>
                    <a:pt x="70758" y="3634"/>
                    <a:pt x="70783" y="2717"/>
                  </a:cubicBezTo>
                  <a:lnTo>
                    <a:pt x="70783" y="2717"/>
                  </a:lnTo>
                  <a:lnTo>
                    <a:pt x="69817" y="4455"/>
                  </a:lnTo>
                  <a:cubicBezTo>
                    <a:pt x="69720" y="4057"/>
                    <a:pt x="69636" y="3658"/>
                    <a:pt x="69539" y="3320"/>
                  </a:cubicBezTo>
                  <a:cubicBezTo>
                    <a:pt x="69467" y="3489"/>
                    <a:pt x="69370" y="3707"/>
                    <a:pt x="69286" y="3924"/>
                  </a:cubicBezTo>
                  <a:lnTo>
                    <a:pt x="69249" y="2705"/>
                  </a:lnTo>
                  <a:cubicBezTo>
                    <a:pt x="68887" y="3260"/>
                    <a:pt x="68646" y="3731"/>
                    <a:pt x="68380" y="4226"/>
                  </a:cubicBezTo>
                  <a:cubicBezTo>
                    <a:pt x="68247" y="3803"/>
                    <a:pt x="68102" y="3381"/>
                    <a:pt x="68018" y="3139"/>
                  </a:cubicBezTo>
                  <a:lnTo>
                    <a:pt x="67716" y="4504"/>
                  </a:lnTo>
                  <a:cubicBezTo>
                    <a:pt x="67607" y="4033"/>
                    <a:pt x="67463" y="3562"/>
                    <a:pt x="67402" y="3079"/>
                  </a:cubicBezTo>
                  <a:cubicBezTo>
                    <a:pt x="67221" y="3357"/>
                    <a:pt x="67028" y="3646"/>
                    <a:pt x="66823" y="3960"/>
                  </a:cubicBezTo>
                  <a:cubicBezTo>
                    <a:pt x="66569" y="3586"/>
                    <a:pt x="66364" y="3200"/>
                    <a:pt x="66207" y="2777"/>
                  </a:cubicBezTo>
                  <a:cubicBezTo>
                    <a:pt x="66074" y="3320"/>
                    <a:pt x="65953" y="3864"/>
                    <a:pt x="65833" y="4407"/>
                  </a:cubicBezTo>
                  <a:cubicBezTo>
                    <a:pt x="65929" y="3634"/>
                    <a:pt x="66050" y="2765"/>
                    <a:pt x="66038" y="2403"/>
                  </a:cubicBezTo>
                  <a:lnTo>
                    <a:pt x="66038" y="2403"/>
                  </a:lnTo>
                  <a:cubicBezTo>
                    <a:pt x="65821" y="2801"/>
                    <a:pt x="65495" y="3393"/>
                    <a:pt x="65157" y="3984"/>
                  </a:cubicBezTo>
                  <a:cubicBezTo>
                    <a:pt x="64988" y="3574"/>
                    <a:pt x="64831" y="3151"/>
                    <a:pt x="64674" y="2729"/>
                  </a:cubicBezTo>
                  <a:cubicBezTo>
                    <a:pt x="64529" y="3489"/>
                    <a:pt x="64299" y="4226"/>
                    <a:pt x="63986" y="4926"/>
                  </a:cubicBezTo>
                  <a:cubicBezTo>
                    <a:pt x="63913" y="4733"/>
                    <a:pt x="63853" y="4540"/>
                    <a:pt x="63792" y="4347"/>
                  </a:cubicBezTo>
                  <a:cubicBezTo>
                    <a:pt x="63780" y="4141"/>
                    <a:pt x="63792" y="3936"/>
                    <a:pt x="63805" y="3731"/>
                  </a:cubicBezTo>
                  <a:lnTo>
                    <a:pt x="63805" y="3731"/>
                  </a:lnTo>
                  <a:lnTo>
                    <a:pt x="63648" y="3948"/>
                  </a:lnTo>
                  <a:cubicBezTo>
                    <a:pt x="63527" y="3574"/>
                    <a:pt x="63406" y="3188"/>
                    <a:pt x="63273" y="2813"/>
                  </a:cubicBezTo>
                  <a:cubicBezTo>
                    <a:pt x="63153" y="3441"/>
                    <a:pt x="62971" y="4069"/>
                    <a:pt x="62718" y="4660"/>
                  </a:cubicBezTo>
                  <a:lnTo>
                    <a:pt x="62573" y="1582"/>
                  </a:lnTo>
                  <a:cubicBezTo>
                    <a:pt x="62440" y="2379"/>
                    <a:pt x="62223" y="3163"/>
                    <a:pt x="61933" y="3924"/>
                  </a:cubicBezTo>
                  <a:cubicBezTo>
                    <a:pt x="61825" y="3658"/>
                    <a:pt x="61728" y="3405"/>
                    <a:pt x="61656" y="3139"/>
                  </a:cubicBezTo>
                  <a:lnTo>
                    <a:pt x="60992" y="5554"/>
                  </a:lnTo>
                  <a:lnTo>
                    <a:pt x="60919" y="5385"/>
                  </a:lnTo>
                  <a:cubicBezTo>
                    <a:pt x="60810" y="3984"/>
                    <a:pt x="60714" y="2584"/>
                    <a:pt x="60617" y="1184"/>
                  </a:cubicBezTo>
                  <a:cubicBezTo>
                    <a:pt x="60497" y="1980"/>
                    <a:pt x="60315" y="2777"/>
                    <a:pt x="60074" y="3538"/>
                  </a:cubicBezTo>
                  <a:lnTo>
                    <a:pt x="59796" y="2946"/>
                  </a:lnTo>
                  <a:cubicBezTo>
                    <a:pt x="59664" y="3502"/>
                    <a:pt x="59543" y="4057"/>
                    <a:pt x="59410" y="4612"/>
                  </a:cubicBezTo>
                  <a:lnTo>
                    <a:pt x="58903" y="3815"/>
                  </a:lnTo>
                  <a:lnTo>
                    <a:pt x="58577" y="1558"/>
                  </a:lnTo>
                  <a:lnTo>
                    <a:pt x="57901" y="4612"/>
                  </a:lnTo>
                  <a:cubicBezTo>
                    <a:pt x="57575" y="4286"/>
                    <a:pt x="57273" y="3924"/>
                    <a:pt x="57008" y="3550"/>
                  </a:cubicBezTo>
                  <a:lnTo>
                    <a:pt x="56223" y="1039"/>
                  </a:lnTo>
                  <a:cubicBezTo>
                    <a:pt x="55993" y="2258"/>
                    <a:pt x="55933" y="3489"/>
                    <a:pt x="56066" y="4721"/>
                  </a:cubicBezTo>
                  <a:cubicBezTo>
                    <a:pt x="55535" y="3417"/>
                    <a:pt x="54714" y="2258"/>
                    <a:pt x="53663" y="1328"/>
                  </a:cubicBezTo>
                  <a:lnTo>
                    <a:pt x="53663" y="1328"/>
                  </a:lnTo>
                  <a:cubicBezTo>
                    <a:pt x="53965" y="2306"/>
                    <a:pt x="54219" y="3284"/>
                    <a:pt x="54448" y="4274"/>
                  </a:cubicBezTo>
                  <a:cubicBezTo>
                    <a:pt x="54291" y="4516"/>
                    <a:pt x="54122" y="4769"/>
                    <a:pt x="53953" y="5023"/>
                  </a:cubicBezTo>
                  <a:cubicBezTo>
                    <a:pt x="53905" y="4310"/>
                    <a:pt x="53869" y="3598"/>
                    <a:pt x="53832" y="2886"/>
                  </a:cubicBezTo>
                  <a:cubicBezTo>
                    <a:pt x="53712" y="3598"/>
                    <a:pt x="53519" y="4298"/>
                    <a:pt x="53253" y="4974"/>
                  </a:cubicBezTo>
                  <a:cubicBezTo>
                    <a:pt x="53217" y="4938"/>
                    <a:pt x="53193" y="4902"/>
                    <a:pt x="53156" y="4866"/>
                  </a:cubicBezTo>
                  <a:cubicBezTo>
                    <a:pt x="53156" y="4310"/>
                    <a:pt x="53120" y="3755"/>
                    <a:pt x="53265" y="3188"/>
                  </a:cubicBezTo>
                  <a:lnTo>
                    <a:pt x="53265" y="3188"/>
                  </a:lnTo>
                  <a:cubicBezTo>
                    <a:pt x="53036" y="3441"/>
                    <a:pt x="52806" y="3707"/>
                    <a:pt x="52577" y="3972"/>
                  </a:cubicBezTo>
                  <a:cubicBezTo>
                    <a:pt x="52420" y="3658"/>
                    <a:pt x="52287" y="3345"/>
                    <a:pt x="52191" y="3007"/>
                  </a:cubicBezTo>
                  <a:lnTo>
                    <a:pt x="52191" y="3007"/>
                  </a:lnTo>
                  <a:cubicBezTo>
                    <a:pt x="52275" y="3369"/>
                    <a:pt x="52396" y="3707"/>
                    <a:pt x="52541" y="4045"/>
                  </a:cubicBezTo>
                  <a:cubicBezTo>
                    <a:pt x="52360" y="4250"/>
                    <a:pt x="52178" y="4455"/>
                    <a:pt x="52009" y="4648"/>
                  </a:cubicBezTo>
                  <a:cubicBezTo>
                    <a:pt x="51949" y="3948"/>
                    <a:pt x="51901" y="3236"/>
                    <a:pt x="51840" y="2524"/>
                  </a:cubicBezTo>
                  <a:cubicBezTo>
                    <a:pt x="51647" y="3731"/>
                    <a:pt x="51297" y="4914"/>
                    <a:pt x="50802" y="6049"/>
                  </a:cubicBezTo>
                  <a:lnTo>
                    <a:pt x="50645" y="6218"/>
                  </a:lnTo>
                  <a:cubicBezTo>
                    <a:pt x="50694" y="5168"/>
                    <a:pt x="50428" y="4359"/>
                    <a:pt x="50778" y="3345"/>
                  </a:cubicBezTo>
                  <a:lnTo>
                    <a:pt x="50778" y="3345"/>
                  </a:lnTo>
                  <a:cubicBezTo>
                    <a:pt x="50464" y="3550"/>
                    <a:pt x="50186" y="3791"/>
                    <a:pt x="49933" y="4057"/>
                  </a:cubicBezTo>
                  <a:cubicBezTo>
                    <a:pt x="49873" y="3671"/>
                    <a:pt x="49812" y="3272"/>
                    <a:pt x="49752" y="2874"/>
                  </a:cubicBezTo>
                  <a:lnTo>
                    <a:pt x="49281" y="4842"/>
                  </a:lnTo>
                  <a:cubicBezTo>
                    <a:pt x="49015" y="5204"/>
                    <a:pt x="48762" y="5578"/>
                    <a:pt x="48508" y="5928"/>
                  </a:cubicBezTo>
                  <a:lnTo>
                    <a:pt x="48460" y="5783"/>
                  </a:lnTo>
                  <a:cubicBezTo>
                    <a:pt x="48653" y="4938"/>
                    <a:pt x="48834" y="4093"/>
                    <a:pt x="49015" y="3248"/>
                  </a:cubicBezTo>
                  <a:lnTo>
                    <a:pt x="49015" y="3248"/>
                  </a:lnTo>
                  <a:cubicBezTo>
                    <a:pt x="48641" y="3779"/>
                    <a:pt x="48363" y="4178"/>
                    <a:pt x="48050" y="4540"/>
                  </a:cubicBezTo>
                  <a:cubicBezTo>
                    <a:pt x="47820" y="3815"/>
                    <a:pt x="47579" y="3091"/>
                    <a:pt x="47337" y="2379"/>
                  </a:cubicBezTo>
                  <a:cubicBezTo>
                    <a:pt x="47132" y="3381"/>
                    <a:pt x="47060" y="4407"/>
                    <a:pt x="47120" y="5421"/>
                  </a:cubicBezTo>
                  <a:lnTo>
                    <a:pt x="47011" y="5518"/>
                  </a:lnTo>
                  <a:cubicBezTo>
                    <a:pt x="46927" y="5312"/>
                    <a:pt x="46854" y="5107"/>
                    <a:pt x="46782" y="4914"/>
                  </a:cubicBezTo>
                  <a:lnTo>
                    <a:pt x="47132" y="3272"/>
                  </a:lnTo>
                  <a:lnTo>
                    <a:pt x="47132" y="3272"/>
                  </a:lnTo>
                  <a:cubicBezTo>
                    <a:pt x="46891" y="3538"/>
                    <a:pt x="46661" y="3827"/>
                    <a:pt x="46468" y="4129"/>
                  </a:cubicBezTo>
                  <a:cubicBezTo>
                    <a:pt x="46227" y="3646"/>
                    <a:pt x="45889" y="3224"/>
                    <a:pt x="45478" y="2886"/>
                  </a:cubicBezTo>
                  <a:lnTo>
                    <a:pt x="45478" y="2886"/>
                  </a:lnTo>
                  <a:cubicBezTo>
                    <a:pt x="45695" y="3610"/>
                    <a:pt x="45804" y="4359"/>
                    <a:pt x="45792" y="5107"/>
                  </a:cubicBezTo>
                  <a:cubicBezTo>
                    <a:pt x="45611" y="5385"/>
                    <a:pt x="45406" y="5638"/>
                    <a:pt x="45188" y="5892"/>
                  </a:cubicBezTo>
                  <a:cubicBezTo>
                    <a:pt x="45249" y="4986"/>
                    <a:pt x="44717" y="4274"/>
                    <a:pt x="44778" y="3369"/>
                  </a:cubicBezTo>
                  <a:lnTo>
                    <a:pt x="44778" y="3369"/>
                  </a:lnTo>
                  <a:cubicBezTo>
                    <a:pt x="44283" y="4129"/>
                    <a:pt x="44174" y="4890"/>
                    <a:pt x="43897" y="5650"/>
                  </a:cubicBezTo>
                  <a:cubicBezTo>
                    <a:pt x="43595" y="5228"/>
                    <a:pt x="43365" y="4757"/>
                    <a:pt x="43208" y="4262"/>
                  </a:cubicBezTo>
                  <a:lnTo>
                    <a:pt x="43208" y="4262"/>
                  </a:lnTo>
                  <a:cubicBezTo>
                    <a:pt x="43341" y="4805"/>
                    <a:pt x="43559" y="5337"/>
                    <a:pt x="43824" y="5844"/>
                  </a:cubicBezTo>
                  <a:cubicBezTo>
                    <a:pt x="43740" y="6037"/>
                    <a:pt x="43643" y="6218"/>
                    <a:pt x="43534" y="6399"/>
                  </a:cubicBezTo>
                  <a:lnTo>
                    <a:pt x="43462" y="6399"/>
                  </a:lnTo>
                  <a:cubicBezTo>
                    <a:pt x="43329" y="5288"/>
                    <a:pt x="42858" y="3779"/>
                    <a:pt x="42750" y="2681"/>
                  </a:cubicBezTo>
                  <a:lnTo>
                    <a:pt x="42750" y="2681"/>
                  </a:lnTo>
                  <a:cubicBezTo>
                    <a:pt x="42810" y="3719"/>
                    <a:pt x="42255" y="5361"/>
                    <a:pt x="41711" y="6302"/>
                  </a:cubicBezTo>
                  <a:cubicBezTo>
                    <a:pt x="41458" y="5276"/>
                    <a:pt x="41325" y="4214"/>
                    <a:pt x="41313" y="3151"/>
                  </a:cubicBezTo>
                  <a:cubicBezTo>
                    <a:pt x="41084" y="4274"/>
                    <a:pt x="40806" y="4455"/>
                    <a:pt x="40577" y="5578"/>
                  </a:cubicBezTo>
                  <a:cubicBezTo>
                    <a:pt x="40057" y="4371"/>
                    <a:pt x="40130" y="4093"/>
                    <a:pt x="39611" y="2886"/>
                  </a:cubicBezTo>
                  <a:cubicBezTo>
                    <a:pt x="39611" y="3900"/>
                    <a:pt x="39152" y="4769"/>
                    <a:pt x="39152" y="5783"/>
                  </a:cubicBezTo>
                  <a:cubicBezTo>
                    <a:pt x="38741" y="4757"/>
                    <a:pt x="38416" y="3345"/>
                    <a:pt x="37715" y="2403"/>
                  </a:cubicBezTo>
                  <a:cubicBezTo>
                    <a:pt x="37607" y="4045"/>
                    <a:pt x="37389" y="4866"/>
                    <a:pt x="37293" y="6218"/>
                  </a:cubicBezTo>
                  <a:lnTo>
                    <a:pt x="37208" y="6097"/>
                  </a:lnTo>
                  <a:cubicBezTo>
                    <a:pt x="37063" y="5083"/>
                    <a:pt x="36315" y="3260"/>
                    <a:pt x="36230" y="2330"/>
                  </a:cubicBezTo>
                  <a:lnTo>
                    <a:pt x="34806" y="4986"/>
                  </a:lnTo>
                  <a:lnTo>
                    <a:pt x="34407" y="4419"/>
                  </a:lnTo>
                  <a:cubicBezTo>
                    <a:pt x="34335" y="3598"/>
                    <a:pt x="34262" y="2777"/>
                    <a:pt x="34190" y="1956"/>
                  </a:cubicBezTo>
                  <a:cubicBezTo>
                    <a:pt x="33900" y="2306"/>
                    <a:pt x="33635" y="2668"/>
                    <a:pt x="33381" y="3043"/>
                  </a:cubicBezTo>
                  <a:cubicBezTo>
                    <a:pt x="33405" y="2946"/>
                    <a:pt x="33417" y="2850"/>
                    <a:pt x="33442" y="2741"/>
                  </a:cubicBezTo>
                  <a:lnTo>
                    <a:pt x="33442" y="2741"/>
                  </a:lnTo>
                  <a:lnTo>
                    <a:pt x="31945" y="5192"/>
                  </a:lnTo>
                  <a:cubicBezTo>
                    <a:pt x="31824" y="4673"/>
                    <a:pt x="31619" y="4105"/>
                    <a:pt x="31437" y="3550"/>
                  </a:cubicBezTo>
                  <a:cubicBezTo>
                    <a:pt x="31498" y="3248"/>
                    <a:pt x="31570" y="2934"/>
                    <a:pt x="31643" y="2620"/>
                  </a:cubicBezTo>
                  <a:lnTo>
                    <a:pt x="31643" y="2620"/>
                  </a:lnTo>
                  <a:cubicBezTo>
                    <a:pt x="31522" y="2741"/>
                    <a:pt x="31389" y="2862"/>
                    <a:pt x="31268" y="2982"/>
                  </a:cubicBezTo>
                  <a:cubicBezTo>
                    <a:pt x="31208" y="2765"/>
                    <a:pt x="31160" y="2536"/>
                    <a:pt x="31124" y="2318"/>
                  </a:cubicBezTo>
                  <a:cubicBezTo>
                    <a:pt x="30918" y="2813"/>
                    <a:pt x="30749" y="3284"/>
                    <a:pt x="30580" y="3743"/>
                  </a:cubicBezTo>
                  <a:cubicBezTo>
                    <a:pt x="30218" y="4166"/>
                    <a:pt x="29892" y="4624"/>
                    <a:pt x="29590" y="5095"/>
                  </a:cubicBezTo>
                  <a:cubicBezTo>
                    <a:pt x="29530" y="4938"/>
                    <a:pt x="29458" y="4769"/>
                    <a:pt x="29385" y="4600"/>
                  </a:cubicBezTo>
                  <a:cubicBezTo>
                    <a:pt x="29518" y="3791"/>
                    <a:pt x="29639" y="2982"/>
                    <a:pt x="29771" y="2173"/>
                  </a:cubicBezTo>
                  <a:lnTo>
                    <a:pt x="29771" y="2173"/>
                  </a:lnTo>
                  <a:cubicBezTo>
                    <a:pt x="29506" y="2668"/>
                    <a:pt x="29228" y="3151"/>
                    <a:pt x="28914" y="3610"/>
                  </a:cubicBezTo>
                  <a:cubicBezTo>
                    <a:pt x="28745" y="3260"/>
                    <a:pt x="28612" y="2886"/>
                    <a:pt x="28516" y="2499"/>
                  </a:cubicBezTo>
                  <a:cubicBezTo>
                    <a:pt x="27791" y="3320"/>
                    <a:pt x="27526" y="4178"/>
                    <a:pt x="27212" y="5216"/>
                  </a:cubicBezTo>
                  <a:cubicBezTo>
                    <a:pt x="27164" y="5059"/>
                    <a:pt x="27115" y="4902"/>
                    <a:pt x="27055" y="4745"/>
                  </a:cubicBezTo>
                  <a:lnTo>
                    <a:pt x="27333" y="2910"/>
                  </a:lnTo>
                  <a:lnTo>
                    <a:pt x="26765" y="3779"/>
                  </a:lnTo>
                  <a:lnTo>
                    <a:pt x="26391" y="2693"/>
                  </a:lnTo>
                  <a:cubicBezTo>
                    <a:pt x="25812" y="3115"/>
                    <a:pt x="25558" y="3707"/>
                    <a:pt x="25401" y="4371"/>
                  </a:cubicBezTo>
                  <a:cubicBezTo>
                    <a:pt x="25425" y="3767"/>
                    <a:pt x="25449" y="3151"/>
                    <a:pt x="25486" y="2548"/>
                  </a:cubicBezTo>
                  <a:lnTo>
                    <a:pt x="25486" y="2548"/>
                  </a:lnTo>
                  <a:lnTo>
                    <a:pt x="24580" y="4479"/>
                  </a:lnTo>
                  <a:lnTo>
                    <a:pt x="23952" y="2874"/>
                  </a:lnTo>
                  <a:cubicBezTo>
                    <a:pt x="23759" y="3091"/>
                    <a:pt x="23578" y="3320"/>
                    <a:pt x="23409" y="3562"/>
                  </a:cubicBezTo>
                  <a:cubicBezTo>
                    <a:pt x="23373" y="3103"/>
                    <a:pt x="23337" y="2656"/>
                    <a:pt x="23300" y="2198"/>
                  </a:cubicBezTo>
                  <a:lnTo>
                    <a:pt x="23300" y="2198"/>
                  </a:lnTo>
                  <a:cubicBezTo>
                    <a:pt x="23325" y="2741"/>
                    <a:pt x="23300" y="3272"/>
                    <a:pt x="23228" y="3803"/>
                  </a:cubicBezTo>
                  <a:cubicBezTo>
                    <a:pt x="22950" y="4202"/>
                    <a:pt x="22709" y="4612"/>
                    <a:pt x="22492" y="5035"/>
                  </a:cubicBezTo>
                  <a:cubicBezTo>
                    <a:pt x="22347" y="4045"/>
                    <a:pt x="22274" y="3043"/>
                    <a:pt x="22274" y="2041"/>
                  </a:cubicBezTo>
                  <a:cubicBezTo>
                    <a:pt x="22178" y="2693"/>
                    <a:pt x="22081" y="3332"/>
                    <a:pt x="21997" y="3972"/>
                  </a:cubicBezTo>
                  <a:cubicBezTo>
                    <a:pt x="21924" y="3707"/>
                    <a:pt x="21864" y="3429"/>
                    <a:pt x="21803" y="3151"/>
                  </a:cubicBezTo>
                  <a:cubicBezTo>
                    <a:pt x="21477" y="3453"/>
                    <a:pt x="21200" y="3779"/>
                    <a:pt x="20970" y="4141"/>
                  </a:cubicBezTo>
                  <a:lnTo>
                    <a:pt x="20222" y="1727"/>
                  </a:lnTo>
                  <a:lnTo>
                    <a:pt x="20234" y="5300"/>
                  </a:lnTo>
                  <a:lnTo>
                    <a:pt x="19679" y="3115"/>
                  </a:lnTo>
                  <a:cubicBezTo>
                    <a:pt x="19594" y="3212"/>
                    <a:pt x="19522" y="3320"/>
                    <a:pt x="19449" y="3417"/>
                  </a:cubicBezTo>
                  <a:cubicBezTo>
                    <a:pt x="19220" y="2886"/>
                    <a:pt x="18966" y="2355"/>
                    <a:pt x="18701" y="1848"/>
                  </a:cubicBezTo>
                  <a:lnTo>
                    <a:pt x="18701" y="1848"/>
                  </a:lnTo>
                  <a:cubicBezTo>
                    <a:pt x="18809" y="2620"/>
                    <a:pt x="18894" y="3405"/>
                    <a:pt x="18942" y="4202"/>
                  </a:cubicBezTo>
                  <a:cubicBezTo>
                    <a:pt x="18761" y="4540"/>
                    <a:pt x="18580" y="4866"/>
                    <a:pt x="18375" y="5192"/>
                  </a:cubicBezTo>
                  <a:cubicBezTo>
                    <a:pt x="18302" y="4733"/>
                    <a:pt x="18242" y="4298"/>
                    <a:pt x="18170" y="3852"/>
                  </a:cubicBezTo>
                  <a:cubicBezTo>
                    <a:pt x="18266" y="3308"/>
                    <a:pt x="18363" y="2765"/>
                    <a:pt x="18447" y="2234"/>
                  </a:cubicBezTo>
                  <a:lnTo>
                    <a:pt x="18447" y="2234"/>
                  </a:lnTo>
                  <a:lnTo>
                    <a:pt x="18037" y="2922"/>
                  </a:lnTo>
                  <a:cubicBezTo>
                    <a:pt x="18025" y="2837"/>
                    <a:pt x="18013" y="2753"/>
                    <a:pt x="18000" y="2681"/>
                  </a:cubicBezTo>
                  <a:cubicBezTo>
                    <a:pt x="17711" y="3043"/>
                    <a:pt x="17457" y="3453"/>
                    <a:pt x="17264" y="3888"/>
                  </a:cubicBezTo>
                  <a:lnTo>
                    <a:pt x="17035" y="3502"/>
                  </a:lnTo>
                  <a:cubicBezTo>
                    <a:pt x="16938" y="3948"/>
                    <a:pt x="16878" y="4407"/>
                    <a:pt x="16842" y="4866"/>
                  </a:cubicBezTo>
                  <a:lnTo>
                    <a:pt x="16660" y="5180"/>
                  </a:lnTo>
                  <a:cubicBezTo>
                    <a:pt x="16491" y="4757"/>
                    <a:pt x="16383" y="4310"/>
                    <a:pt x="16310" y="3864"/>
                  </a:cubicBezTo>
                  <a:cubicBezTo>
                    <a:pt x="16407" y="3272"/>
                    <a:pt x="16516" y="2693"/>
                    <a:pt x="16660" y="2113"/>
                  </a:cubicBezTo>
                  <a:lnTo>
                    <a:pt x="16660" y="2113"/>
                  </a:lnTo>
                  <a:cubicBezTo>
                    <a:pt x="15936" y="2765"/>
                    <a:pt x="15308" y="3514"/>
                    <a:pt x="14765" y="4322"/>
                  </a:cubicBezTo>
                  <a:lnTo>
                    <a:pt x="14524" y="3236"/>
                  </a:lnTo>
                  <a:lnTo>
                    <a:pt x="14777" y="1654"/>
                  </a:lnTo>
                  <a:lnTo>
                    <a:pt x="14777" y="1654"/>
                  </a:lnTo>
                  <a:cubicBezTo>
                    <a:pt x="14644" y="1908"/>
                    <a:pt x="14499" y="2161"/>
                    <a:pt x="14355" y="2415"/>
                  </a:cubicBezTo>
                  <a:lnTo>
                    <a:pt x="14282" y="2065"/>
                  </a:lnTo>
                  <a:lnTo>
                    <a:pt x="13642" y="3514"/>
                  </a:lnTo>
                  <a:cubicBezTo>
                    <a:pt x="13280" y="4021"/>
                    <a:pt x="12906" y="4504"/>
                    <a:pt x="12495" y="4962"/>
                  </a:cubicBezTo>
                  <a:cubicBezTo>
                    <a:pt x="12363" y="4600"/>
                    <a:pt x="12242" y="4250"/>
                    <a:pt x="12121" y="3888"/>
                  </a:cubicBezTo>
                  <a:lnTo>
                    <a:pt x="12350" y="2391"/>
                  </a:lnTo>
                  <a:lnTo>
                    <a:pt x="12350" y="2391"/>
                  </a:lnTo>
                  <a:lnTo>
                    <a:pt x="11904" y="3079"/>
                  </a:lnTo>
                  <a:cubicBezTo>
                    <a:pt x="11795" y="2681"/>
                    <a:pt x="11711" y="2270"/>
                    <a:pt x="11638" y="1860"/>
                  </a:cubicBezTo>
                  <a:lnTo>
                    <a:pt x="10696" y="4914"/>
                  </a:lnTo>
                  <a:lnTo>
                    <a:pt x="10358" y="5433"/>
                  </a:lnTo>
                  <a:cubicBezTo>
                    <a:pt x="10407" y="4286"/>
                    <a:pt x="10455" y="3139"/>
                    <a:pt x="10503" y="1992"/>
                  </a:cubicBezTo>
                  <a:lnTo>
                    <a:pt x="10503" y="1992"/>
                  </a:lnTo>
                  <a:lnTo>
                    <a:pt x="9779" y="3550"/>
                  </a:lnTo>
                  <a:cubicBezTo>
                    <a:pt x="9610" y="2777"/>
                    <a:pt x="9441" y="1992"/>
                    <a:pt x="9272" y="1208"/>
                  </a:cubicBezTo>
                  <a:cubicBezTo>
                    <a:pt x="9006" y="2004"/>
                    <a:pt x="8753" y="2789"/>
                    <a:pt x="8487" y="3586"/>
                  </a:cubicBezTo>
                  <a:cubicBezTo>
                    <a:pt x="8427" y="2946"/>
                    <a:pt x="8379" y="2294"/>
                    <a:pt x="8330" y="1654"/>
                  </a:cubicBezTo>
                  <a:lnTo>
                    <a:pt x="8330" y="1654"/>
                  </a:lnTo>
                  <a:cubicBezTo>
                    <a:pt x="8379" y="2825"/>
                    <a:pt x="8209" y="3996"/>
                    <a:pt x="7823" y="5107"/>
                  </a:cubicBezTo>
                  <a:cubicBezTo>
                    <a:pt x="7618" y="3634"/>
                    <a:pt x="7425" y="2173"/>
                    <a:pt x="7220" y="713"/>
                  </a:cubicBezTo>
                  <a:cubicBezTo>
                    <a:pt x="6978" y="2077"/>
                    <a:pt x="6725" y="3441"/>
                    <a:pt x="6471" y="4805"/>
                  </a:cubicBezTo>
                  <a:cubicBezTo>
                    <a:pt x="5855" y="3441"/>
                    <a:pt x="5541" y="1956"/>
                    <a:pt x="5529" y="447"/>
                  </a:cubicBezTo>
                  <a:cubicBezTo>
                    <a:pt x="5469" y="797"/>
                    <a:pt x="5397" y="1135"/>
                    <a:pt x="5336" y="1485"/>
                  </a:cubicBezTo>
                  <a:lnTo>
                    <a:pt x="5240" y="1184"/>
                  </a:lnTo>
                  <a:lnTo>
                    <a:pt x="5240" y="1932"/>
                  </a:lnTo>
                  <a:cubicBezTo>
                    <a:pt x="5119" y="2572"/>
                    <a:pt x="4998" y="3224"/>
                    <a:pt x="4865" y="3864"/>
                  </a:cubicBezTo>
                  <a:cubicBezTo>
                    <a:pt x="4539" y="2982"/>
                    <a:pt x="4165" y="2125"/>
                    <a:pt x="3718" y="1304"/>
                  </a:cubicBezTo>
                  <a:lnTo>
                    <a:pt x="3718" y="1304"/>
                  </a:lnTo>
                  <a:cubicBezTo>
                    <a:pt x="3815" y="1944"/>
                    <a:pt x="3887" y="2596"/>
                    <a:pt x="3936" y="3248"/>
                  </a:cubicBezTo>
                  <a:cubicBezTo>
                    <a:pt x="3622" y="2306"/>
                    <a:pt x="3368" y="1340"/>
                    <a:pt x="3175" y="375"/>
                  </a:cubicBezTo>
                  <a:cubicBezTo>
                    <a:pt x="2897" y="1377"/>
                    <a:pt x="2608" y="2391"/>
                    <a:pt x="2318" y="3417"/>
                  </a:cubicBezTo>
                  <a:lnTo>
                    <a:pt x="2064" y="2958"/>
                  </a:lnTo>
                  <a:cubicBezTo>
                    <a:pt x="1956" y="3405"/>
                    <a:pt x="1895" y="3840"/>
                    <a:pt x="1871" y="4298"/>
                  </a:cubicBezTo>
                  <a:cubicBezTo>
                    <a:pt x="1352" y="2862"/>
                    <a:pt x="845" y="1437"/>
                    <a:pt x="3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" name="Google Shape;24;p3"/>
            <p:cNvGrpSpPr/>
            <p:nvPr/>
          </p:nvGrpSpPr>
          <p:grpSpPr>
            <a:xfrm>
              <a:off x="24" y="4047302"/>
              <a:ext cx="9144121" cy="1096230"/>
              <a:chOff x="985425" y="3550775"/>
              <a:chExt cx="4753650" cy="587350"/>
            </a:xfrm>
          </p:grpSpPr>
          <p:sp>
            <p:nvSpPr>
              <p:cNvPr id="25" name="Google Shape;25;p3"/>
              <p:cNvSpPr/>
              <p:nvPr/>
            </p:nvSpPr>
            <p:spPr>
              <a:xfrm>
                <a:off x="985425" y="3550775"/>
                <a:ext cx="4753650" cy="58705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23482" extrusionOk="0">
                    <a:moveTo>
                      <a:pt x="64023" y="1"/>
                    </a:moveTo>
                    <a:cubicBezTo>
                      <a:pt x="62836" y="1"/>
                      <a:pt x="61837" y="19"/>
                      <a:pt x="61076" y="60"/>
                    </a:cubicBezTo>
                    <a:cubicBezTo>
                      <a:pt x="54125" y="446"/>
                      <a:pt x="47168" y="533"/>
                      <a:pt x="40209" y="533"/>
                    </a:cubicBezTo>
                    <a:cubicBezTo>
                      <a:pt x="37583" y="533"/>
                      <a:pt x="34957" y="520"/>
                      <a:pt x="32331" y="507"/>
                    </a:cubicBezTo>
                    <a:cubicBezTo>
                      <a:pt x="29723" y="495"/>
                      <a:pt x="0" y="374"/>
                      <a:pt x="0" y="374"/>
                    </a:cubicBezTo>
                    <a:lnTo>
                      <a:pt x="0" y="23482"/>
                    </a:lnTo>
                    <a:lnTo>
                      <a:pt x="190146" y="23482"/>
                    </a:lnTo>
                    <a:lnTo>
                      <a:pt x="190146" y="374"/>
                    </a:lnTo>
                    <a:cubicBezTo>
                      <a:pt x="178846" y="374"/>
                      <a:pt x="167498" y="1268"/>
                      <a:pt x="156101" y="1401"/>
                    </a:cubicBezTo>
                    <a:cubicBezTo>
                      <a:pt x="153856" y="1423"/>
                      <a:pt x="151609" y="1449"/>
                      <a:pt x="149362" y="1449"/>
                    </a:cubicBezTo>
                    <a:cubicBezTo>
                      <a:pt x="146871" y="1449"/>
                      <a:pt x="144379" y="1418"/>
                      <a:pt x="141891" y="1316"/>
                    </a:cubicBezTo>
                    <a:cubicBezTo>
                      <a:pt x="136270" y="1085"/>
                      <a:pt x="130649" y="502"/>
                      <a:pt x="125028" y="502"/>
                    </a:cubicBezTo>
                    <a:cubicBezTo>
                      <a:pt x="123900" y="502"/>
                      <a:pt x="122773" y="525"/>
                      <a:pt x="121645" y="580"/>
                    </a:cubicBezTo>
                    <a:cubicBezTo>
                      <a:pt x="115939" y="858"/>
                      <a:pt x="109183" y="1301"/>
                      <a:pt x="103316" y="1301"/>
                    </a:cubicBezTo>
                    <a:cubicBezTo>
                      <a:pt x="102827" y="1301"/>
                      <a:pt x="102345" y="1298"/>
                      <a:pt x="101870" y="1292"/>
                    </a:cubicBezTo>
                    <a:cubicBezTo>
                      <a:pt x="95498" y="1206"/>
                      <a:pt x="73632" y="1"/>
                      <a:pt x="64023" y="1"/>
                    </a:cubicBezTo>
                    <a:close/>
                  </a:path>
                </a:pathLst>
              </a:custGeom>
              <a:solidFill>
                <a:srgbClr val="542C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3"/>
              <p:cNvSpPr/>
              <p:nvPr/>
            </p:nvSpPr>
            <p:spPr>
              <a:xfrm>
                <a:off x="985425" y="3550775"/>
                <a:ext cx="4753650" cy="8150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3260" extrusionOk="0">
                    <a:moveTo>
                      <a:pt x="64023" y="1"/>
                    </a:moveTo>
                    <a:cubicBezTo>
                      <a:pt x="62836" y="1"/>
                      <a:pt x="61837" y="19"/>
                      <a:pt x="61076" y="60"/>
                    </a:cubicBezTo>
                    <a:cubicBezTo>
                      <a:pt x="54125" y="446"/>
                      <a:pt x="47161" y="533"/>
                      <a:pt x="40199" y="533"/>
                    </a:cubicBezTo>
                    <a:cubicBezTo>
                      <a:pt x="37572" y="533"/>
                      <a:pt x="34945" y="520"/>
                      <a:pt x="32319" y="507"/>
                    </a:cubicBezTo>
                    <a:cubicBezTo>
                      <a:pt x="29711" y="495"/>
                      <a:pt x="0" y="386"/>
                      <a:pt x="0" y="374"/>
                    </a:cubicBezTo>
                    <a:lnTo>
                      <a:pt x="0" y="2040"/>
                    </a:lnTo>
                    <a:cubicBezTo>
                      <a:pt x="0" y="2040"/>
                      <a:pt x="28661" y="2922"/>
                      <a:pt x="31269" y="2946"/>
                    </a:cubicBezTo>
                    <a:cubicBezTo>
                      <a:pt x="31500" y="2947"/>
                      <a:pt x="31733" y="2947"/>
                      <a:pt x="31966" y="2947"/>
                    </a:cubicBezTo>
                    <a:cubicBezTo>
                      <a:pt x="41369" y="2947"/>
                      <a:pt x="51734" y="2245"/>
                      <a:pt x="61076" y="1739"/>
                    </a:cubicBezTo>
                    <a:cubicBezTo>
                      <a:pt x="62632" y="1652"/>
                      <a:pt x="65182" y="1617"/>
                      <a:pt x="68284" y="1617"/>
                    </a:cubicBezTo>
                    <a:cubicBezTo>
                      <a:pt x="78976" y="1617"/>
                      <a:pt x="96209" y="2026"/>
                      <a:pt x="101749" y="2101"/>
                    </a:cubicBezTo>
                    <a:cubicBezTo>
                      <a:pt x="106170" y="2161"/>
                      <a:pt x="111283" y="2364"/>
                      <a:pt x="116098" y="2364"/>
                    </a:cubicBezTo>
                    <a:cubicBezTo>
                      <a:pt x="118015" y="2364"/>
                      <a:pt x="119885" y="2332"/>
                      <a:pt x="121645" y="2246"/>
                    </a:cubicBezTo>
                    <a:cubicBezTo>
                      <a:pt x="122554" y="2202"/>
                      <a:pt x="123439" y="2182"/>
                      <a:pt x="124308" y="2182"/>
                    </a:cubicBezTo>
                    <a:cubicBezTo>
                      <a:pt x="129892" y="2182"/>
                      <a:pt x="134783" y="2983"/>
                      <a:pt x="140624" y="3224"/>
                    </a:cubicBezTo>
                    <a:cubicBezTo>
                      <a:pt x="141231" y="3248"/>
                      <a:pt x="141864" y="3259"/>
                      <a:pt x="142517" y="3259"/>
                    </a:cubicBezTo>
                    <a:cubicBezTo>
                      <a:pt x="146953" y="3259"/>
                      <a:pt x="152289" y="2757"/>
                      <a:pt x="156415" y="2704"/>
                    </a:cubicBezTo>
                    <a:cubicBezTo>
                      <a:pt x="167823" y="2572"/>
                      <a:pt x="178846" y="2040"/>
                      <a:pt x="190146" y="2040"/>
                    </a:cubicBezTo>
                    <a:lnTo>
                      <a:pt x="190146" y="386"/>
                    </a:lnTo>
                    <a:cubicBezTo>
                      <a:pt x="190070" y="386"/>
                      <a:pt x="189994" y="386"/>
                      <a:pt x="189919" y="386"/>
                    </a:cubicBezTo>
                    <a:cubicBezTo>
                      <a:pt x="178694" y="386"/>
                      <a:pt x="167421" y="1269"/>
                      <a:pt x="156101" y="1401"/>
                    </a:cubicBezTo>
                    <a:cubicBezTo>
                      <a:pt x="153856" y="1423"/>
                      <a:pt x="151609" y="1449"/>
                      <a:pt x="149362" y="1449"/>
                    </a:cubicBezTo>
                    <a:cubicBezTo>
                      <a:pt x="146871" y="1449"/>
                      <a:pt x="144379" y="1418"/>
                      <a:pt x="141891" y="1316"/>
                    </a:cubicBezTo>
                    <a:cubicBezTo>
                      <a:pt x="136270" y="1085"/>
                      <a:pt x="130649" y="502"/>
                      <a:pt x="125028" y="502"/>
                    </a:cubicBezTo>
                    <a:cubicBezTo>
                      <a:pt x="123900" y="502"/>
                      <a:pt x="122773" y="525"/>
                      <a:pt x="121645" y="580"/>
                    </a:cubicBezTo>
                    <a:cubicBezTo>
                      <a:pt x="115939" y="858"/>
                      <a:pt x="109183" y="1301"/>
                      <a:pt x="103316" y="1301"/>
                    </a:cubicBezTo>
                    <a:cubicBezTo>
                      <a:pt x="102827" y="1301"/>
                      <a:pt x="102345" y="1298"/>
                      <a:pt x="101870" y="1292"/>
                    </a:cubicBezTo>
                    <a:cubicBezTo>
                      <a:pt x="95498" y="1206"/>
                      <a:pt x="73632" y="1"/>
                      <a:pt x="64023" y="1"/>
                    </a:cubicBezTo>
                    <a:close/>
                  </a:path>
                </a:pathLst>
              </a:custGeom>
              <a:solidFill>
                <a:srgbClr val="6C4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3"/>
              <p:cNvSpPr/>
              <p:nvPr/>
            </p:nvSpPr>
            <p:spPr>
              <a:xfrm>
                <a:off x="985425" y="3957075"/>
                <a:ext cx="4753650" cy="18105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7242" extrusionOk="0">
                    <a:moveTo>
                      <a:pt x="112072" y="0"/>
                    </a:moveTo>
                    <a:cubicBezTo>
                      <a:pt x="111613" y="0"/>
                      <a:pt x="111154" y="4"/>
                      <a:pt x="110695" y="10"/>
                    </a:cubicBezTo>
                    <a:cubicBezTo>
                      <a:pt x="107267" y="83"/>
                      <a:pt x="103983" y="602"/>
                      <a:pt x="100602" y="976"/>
                    </a:cubicBezTo>
                    <a:cubicBezTo>
                      <a:pt x="98395" y="1217"/>
                      <a:pt x="96184" y="1309"/>
                      <a:pt x="93972" y="1309"/>
                    </a:cubicBezTo>
                    <a:cubicBezTo>
                      <a:pt x="89420" y="1309"/>
                      <a:pt x="84865" y="918"/>
                      <a:pt x="80332" y="626"/>
                    </a:cubicBezTo>
                    <a:cubicBezTo>
                      <a:pt x="77651" y="453"/>
                      <a:pt x="74962" y="319"/>
                      <a:pt x="72271" y="319"/>
                    </a:cubicBezTo>
                    <a:cubicBezTo>
                      <a:pt x="71570" y="319"/>
                      <a:pt x="70868" y="328"/>
                      <a:pt x="70167" y="348"/>
                    </a:cubicBezTo>
                    <a:cubicBezTo>
                      <a:pt x="66702" y="469"/>
                      <a:pt x="63261" y="952"/>
                      <a:pt x="59821" y="1338"/>
                    </a:cubicBezTo>
                    <a:cubicBezTo>
                      <a:pt x="53448" y="2040"/>
                      <a:pt x="47031" y="2610"/>
                      <a:pt x="40602" y="2610"/>
                    </a:cubicBezTo>
                    <a:cubicBezTo>
                      <a:pt x="40284" y="2610"/>
                      <a:pt x="39965" y="2609"/>
                      <a:pt x="39647" y="2606"/>
                    </a:cubicBezTo>
                    <a:cubicBezTo>
                      <a:pt x="36086" y="2582"/>
                      <a:pt x="32536" y="2364"/>
                      <a:pt x="29011" y="1942"/>
                    </a:cubicBezTo>
                    <a:cubicBezTo>
                      <a:pt x="26077" y="1592"/>
                      <a:pt x="23168" y="1121"/>
                      <a:pt x="20234" y="819"/>
                    </a:cubicBezTo>
                    <a:cubicBezTo>
                      <a:pt x="17594" y="549"/>
                      <a:pt x="14899" y="361"/>
                      <a:pt x="12210" y="361"/>
                    </a:cubicBezTo>
                    <a:cubicBezTo>
                      <a:pt x="8885" y="361"/>
                      <a:pt x="5569" y="648"/>
                      <a:pt x="2378" y="1423"/>
                    </a:cubicBezTo>
                    <a:cubicBezTo>
                      <a:pt x="1570" y="1616"/>
                      <a:pt x="773" y="1845"/>
                      <a:pt x="0" y="2111"/>
                    </a:cubicBezTo>
                    <a:lnTo>
                      <a:pt x="0" y="7242"/>
                    </a:lnTo>
                    <a:lnTo>
                      <a:pt x="190146" y="7242"/>
                    </a:lnTo>
                    <a:lnTo>
                      <a:pt x="190146" y="1290"/>
                    </a:lnTo>
                    <a:cubicBezTo>
                      <a:pt x="187925" y="1712"/>
                      <a:pt x="185667" y="1954"/>
                      <a:pt x="183397" y="2002"/>
                    </a:cubicBezTo>
                    <a:cubicBezTo>
                      <a:pt x="183278" y="2004"/>
                      <a:pt x="183158" y="2005"/>
                      <a:pt x="183039" y="2005"/>
                    </a:cubicBezTo>
                    <a:cubicBezTo>
                      <a:pt x="179798" y="2005"/>
                      <a:pt x="176663" y="1390"/>
                      <a:pt x="173437" y="1169"/>
                    </a:cubicBezTo>
                    <a:cubicBezTo>
                      <a:pt x="172579" y="1114"/>
                      <a:pt x="171727" y="1089"/>
                      <a:pt x="170879" y="1089"/>
                    </a:cubicBezTo>
                    <a:cubicBezTo>
                      <a:pt x="168220" y="1089"/>
                      <a:pt x="165598" y="1329"/>
                      <a:pt x="162934" y="1604"/>
                    </a:cubicBezTo>
                    <a:cubicBezTo>
                      <a:pt x="157640" y="2138"/>
                      <a:pt x="152374" y="2590"/>
                      <a:pt x="147079" y="2590"/>
                    </a:cubicBezTo>
                    <a:cubicBezTo>
                      <a:pt x="145309" y="2590"/>
                      <a:pt x="143536" y="2540"/>
                      <a:pt x="141758" y="2425"/>
                    </a:cubicBezTo>
                    <a:cubicBezTo>
                      <a:pt x="134817" y="1966"/>
                      <a:pt x="127947" y="988"/>
                      <a:pt x="121017" y="409"/>
                    </a:cubicBezTo>
                    <a:cubicBezTo>
                      <a:pt x="118035" y="136"/>
                      <a:pt x="115053" y="0"/>
                      <a:pt x="112072" y="0"/>
                    </a:cubicBezTo>
                    <a:close/>
                  </a:path>
                </a:pathLst>
              </a:custGeom>
              <a:solidFill>
                <a:srgbClr val="4925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3"/>
              <p:cNvSpPr/>
              <p:nvPr/>
            </p:nvSpPr>
            <p:spPr>
              <a:xfrm>
                <a:off x="985425" y="3637025"/>
                <a:ext cx="4753650" cy="29000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11600" extrusionOk="0">
                    <a:moveTo>
                      <a:pt x="43994" y="0"/>
                    </a:moveTo>
                    <a:cubicBezTo>
                      <a:pt x="41806" y="0"/>
                      <a:pt x="39620" y="80"/>
                      <a:pt x="37438" y="244"/>
                    </a:cubicBezTo>
                    <a:cubicBezTo>
                      <a:pt x="33707" y="498"/>
                      <a:pt x="29989" y="957"/>
                      <a:pt x="26307" y="1536"/>
                    </a:cubicBezTo>
                    <a:cubicBezTo>
                      <a:pt x="23023" y="2055"/>
                      <a:pt x="19775" y="2780"/>
                      <a:pt x="16467" y="3057"/>
                    </a:cubicBezTo>
                    <a:cubicBezTo>
                      <a:pt x="15181" y="3167"/>
                      <a:pt x="13883" y="3225"/>
                      <a:pt x="12584" y="3225"/>
                    </a:cubicBezTo>
                    <a:cubicBezTo>
                      <a:pt x="8298" y="3225"/>
                      <a:pt x="3993" y="2588"/>
                      <a:pt x="0" y="1041"/>
                    </a:cubicBezTo>
                    <a:lnTo>
                      <a:pt x="0" y="11001"/>
                    </a:lnTo>
                    <a:cubicBezTo>
                      <a:pt x="785" y="10687"/>
                      <a:pt x="1570" y="10410"/>
                      <a:pt x="2378" y="10180"/>
                    </a:cubicBezTo>
                    <a:cubicBezTo>
                      <a:pt x="5574" y="9258"/>
                      <a:pt x="8895" y="8916"/>
                      <a:pt x="12226" y="8916"/>
                    </a:cubicBezTo>
                    <a:cubicBezTo>
                      <a:pt x="14910" y="8916"/>
                      <a:pt x="17600" y="9138"/>
                      <a:pt x="20234" y="9456"/>
                    </a:cubicBezTo>
                    <a:cubicBezTo>
                      <a:pt x="23168" y="9818"/>
                      <a:pt x="26077" y="10385"/>
                      <a:pt x="29011" y="10808"/>
                    </a:cubicBezTo>
                    <a:cubicBezTo>
                      <a:pt x="32536" y="11303"/>
                      <a:pt x="36086" y="11569"/>
                      <a:pt x="39647" y="11593"/>
                    </a:cubicBezTo>
                    <a:cubicBezTo>
                      <a:pt x="40013" y="11597"/>
                      <a:pt x="40378" y="11600"/>
                      <a:pt x="40744" y="11600"/>
                    </a:cubicBezTo>
                    <a:cubicBezTo>
                      <a:pt x="47126" y="11600"/>
                      <a:pt x="53495" y="10917"/>
                      <a:pt x="59821" y="10084"/>
                    </a:cubicBezTo>
                    <a:cubicBezTo>
                      <a:pt x="63261" y="9637"/>
                      <a:pt x="66702" y="9057"/>
                      <a:pt x="70167" y="8925"/>
                    </a:cubicBezTo>
                    <a:cubicBezTo>
                      <a:pt x="70927" y="8895"/>
                      <a:pt x="71688" y="8882"/>
                      <a:pt x="72448" y="8882"/>
                    </a:cubicBezTo>
                    <a:cubicBezTo>
                      <a:pt x="75080" y="8882"/>
                      <a:pt x="77710" y="9042"/>
                      <a:pt x="80332" y="9239"/>
                    </a:cubicBezTo>
                    <a:cubicBezTo>
                      <a:pt x="84872" y="9588"/>
                      <a:pt x="89433" y="10059"/>
                      <a:pt x="93990" y="10059"/>
                    </a:cubicBezTo>
                    <a:cubicBezTo>
                      <a:pt x="96196" y="10059"/>
                      <a:pt x="98401" y="9949"/>
                      <a:pt x="100602" y="9661"/>
                    </a:cubicBezTo>
                    <a:cubicBezTo>
                      <a:pt x="103983" y="9214"/>
                      <a:pt x="107267" y="8599"/>
                      <a:pt x="110695" y="8514"/>
                    </a:cubicBezTo>
                    <a:cubicBezTo>
                      <a:pt x="111157" y="8504"/>
                      <a:pt x="111620" y="8500"/>
                      <a:pt x="112084" y="8500"/>
                    </a:cubicBezTo>
                    <a:cubicBezTo>
                      <a:pt x="115051" y="8500"/>
                      <a:pt x="118052" y="8693"/>
                      <a:pt x="121017" y="8985"/>
                    </a:cubicBezTo>
                    <a:cubicBezTo>
                      <a:pt x="127947" y="9673"/>
                      <a:pt x="134805" y="10844"/>
                      <a:pt x="141758" y="11388"/>
                    </a:cubicBezTo>
                    <a:cubicBezTo>
                      <a:pt x="143544" y="11524"/>
                      <a:pt x="145325" y="11584"/>
                      <a:pt x="147102" y="11584"/>
                    </a:cubicBezTo>
                    <a:cubicBezTo>
                      <a:pt x="152390" y="11584"/>
                      <a:pt x="157648" y="11051"/>
                      <a:pt x="162934" y="10410"/>
                    </a:cubicBezTo>
                    <a:cubicBezTo>
                      <a:pt x="165590" y="10090"/>
                      <a:pt x="168205" y="9805"/>
                      <a:pt x="170857" y="9805"/>
                    </a:cubicBezTo>
                    <a:cubicBezTo>
                      <a:pt x="171712" y="9805"/>
                      <a:pt x="172572" y="9835"/>
                      <a:pt x="173437" y="9903"/>
                    </a:cubicBezTo>
                    <a:cubicBezTo>
                      <a:pt x="176681" y="10160"/>
                      <a:pt x="179833" y="10895"/>
                      <a:pt x="183093" y="10895"/>
                    </a:cubicBezTo>
                    <a:cubicBezTo>
                      <a:pt x="183194" y="10895"/>
                      <a:pt x="183296" y="10894"/>
                      <a:pt x="183397" y="10893"/>
                    </a:cubicBezTo>
                    <a:cubicBezTo>
                      <a:pt x="185667" y="10832"/>
                      <a:pt x="187937" y="10542"/>
                      <a:pt x="190146" y="10035"/>
                    </a:cubicBezTo>
                    <a:lnTo>
                      <a:pt x="190146" y="1814"/>
                    </a:lnTo>
                    <a:cubicBezTo>
                      <a:pt x="187623" y="2454"/>
                      <a:pt x="185015" y="2840"/>
                      <a:pt x="182516" y="3154"/>
                    </a:cubicBezTo>
                    <a:cubicBezTo>
                      <a:pt x="180861" y="3359"/>
                      <a:pt x="179196" y="3463"/>
                      <a:pt x="177530" y="3463"/>
                    </a:cubicBezTo>
                    <a:cubicBezTo>
                      <a:pt x="176156" y="3463"/>
                      <a:pt x="174782" y="3392"/>
                      <a:pt x="173413" y="3250"/>
                    </a:cubicBezTo>
                    <a:cubicBezTo>
                      <a:pt x="170238" y="2925"/>
                      <a:pt x="167082" y="2610"/>
                      <a:pt x="163893" y="2610"/>
                    </a:cubicBezTo>
                    <a:cubicBezTo>
                      <a:pt x="163529" y="2610"/>
                      <a:pt x="163166" y="2614"/>
                      <a:pt x="162801" y="2623"/>
                    </a:cubicBezTo>
                    <a:cubicBezTo>
                      <a:pt x="155570" y="2816"/>
                      <a:pt x="148447" y="4228"/>
                      <a:pt x="141227" y="4639"/>
                    </a:cubicBezTo>
                    <a:cubicBezTo>
                      <a:pt x="140190" y="4699"/>
                      <a:pt x="139157" y="4727"/>
                      <a:pt x="138128" y="4727"/>
                    </a:cubicBezTo>
                    <a:cubicBezTo>
                      <a:pt x="132556" y="4727"/>
                      <a:pt x="127088" y="3900"/>
                      <a:pt x="121585" y="2840"/>
                    </a:cubicBezTo>
                    <a:cubicBezTo>
                      <a:pt x="115132" y="1595"/>
                      <a:pt x="108631" y="172"/>
                      <a:pt x="102000" y="172"/>
                    </a:cubicBezTo>
                    <a:cubicBezTo>
                      <a:pt x="101945" y="172"/>
                      <a:pt x="101889" y="172"/>
                      <a:pt x="101834" y="172"/>
                    </a:cubicBezTo>
                    <a:cubicBezTo>
                      <a:pt x="98260" y="172"/>
                      <a:pt x="94783" y="703"/>
                      <a:pt x="91294" y="1464"/>
                    </a:cubicBezTo>
                    <a:cubicBezTo>
                      <a:pt x="88011" y="2176"/>
                      <a:pt x="84727" y="2973"/>
                      <a:pt x="81370" y="3311"/>
                    </a:cubicBezTo>
                    <a:cubicBezTo>
                      <a:pt x="80471" y="3400"/>
                      <a:pt x="79574" y="3437"/>
                      <a:pt x="78679" y="3437"/>
                    </a:cubicBezTo>
                    <a:cubicBezTo>
                      <a:pt x="75923" y="3437"/>
                      <a:pt x="73185" y="3083"/>
                      <a:pt x="70433" y="2792"/>
                    </a:cubicBezTo>
                    <a:cubicBezTo>
                      <a:pt x="66907" y="2430"/>
                      <a:pt x="63394" y="2019"/>
                      <a:pt x="59881" y="1500"/>
                    </a:cubicBezTo>
                    <a:cubicBezTo>
                      <a:pt x="56090" y="945"/>
                      <a:pt x="52336" y="317"/>
                      <a:pt x="48508" y="112"/>
                    </a:cubicBezTo>
                    <a:cubicBezTo>
                      <a:pt x="47003" y="38"/>
                      <a:pt x="45498" y="0"/>
                      <a:pt x="43994" y="0"/>
                    </a:cubicBezTo>
                    <a:close/>
                  </a:path>
                </a:pathLst>
              </a:custGeom>
              <a:solidFill>
                <a:srgbClr val="4925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61" name="Google Shape;61;p6"/>
          <p:cNvGrpSpPr/>
          <p:nvPr/>
        </p:nvGrpSpPr>
        <p:grpSpPr>
          <a:xfrm>
            <a:off x="-680250" y="136250"/>
            <a:ext cx="10524275" cy="5007743"/>
            <a:chOff x="-680250" y="136250"/>
            <a:chExt cx="10524275" cy="5007743"/>
          </a:xfrm>
        </p:grpSpPr>
        <p:grpSp>
          <p:nvGrpSpPr>
            <p:cNvPr id="62" name="Google Shape;62;p6"/>
            <p:cNvGrpSpPr/>
            <p:nvPr/>
          </p:nvGrpSpPr>
          <p:grpSpPr>
            <a:xfrm>
              <a:off x="0" y="4682301"/>
              <a:ext cx="9144145" cy="461692"/>
              <a:chOff x="0" y="4682301"/>
              <a:chExt cx="9144145" cy="461692"/>
            </a:xfrm>
          </p:grpSpPr>
          <p:sp>
            <p:nvSpPr>
              <p:cNvPr id="63" name="Google Shape;63;p6"/>
              <p:cNvSpPr/>
              <p:nvPr/>
            </p:nvSpPr>
            <p:spPr>
              <a:xfrm>
                <a:off x="0" y="4682301"/>
                <a:ext cx="9143949" cy="461692"/>
              </a:xfrm>
              <a:custGeom>
                <a:avLst/>
                <a:gdLst/>
                <a:ahLst/>
                <a:cxnLst/>
                <a:rect l="l" t="t" r="r" b="b"/>
                <a:pathLst>
                  <a:path w="190014" h="15056" extrusionOk="0">
                    <a:moveTo>
                      <a:pt x="102510" y="2379"/>
                    </a:moveTo>
                    <a:lnTo>
                      <a:pt x="102510" y="2379"/>
                    </a:lnTo>
                    <a:cubicBezTo>
                      <a:pt x="102506" y="2408"/>
                      <a:pt x="102503" y="2437"/>
                      <a:pt x="102499" y="2467"/>
                    </a:cubicBezTo>
                    <a:lnTo>
                      <a:pt x="102499" y="2467"/>
                    </a:lnTo>
                    <a:cubicBezTo>
                      <a:pt x="102503" y="2438"/>
                      <a:pt x="102507" y="2408"/>
                      <a:pt x="102510" y="2379"/>
                    </a:cubicBezTo>
                    <a:close/>
                    <a:moveTo>
                      <a:pt x="184037" y="2548"/>
                    </a:moveTo>
                    <a:lnTo>
                      <a:pt x="184031" y="2602"/>
                    </a:lnTo>
                    <a:lnTo>
                      <a:pt x="184031" y="2602"/>
                    </a:lnTo>
                    <a:cubicBezTo>
                      <a:pt x="184034" y="2584"/>
                      <a:pt x="184035" y="2566"/>
                      <a:pt x="184037" y="2548"/>
                    </a:cubicBezTo>
                    <a:close/>
                    <a:moveTo>
                      <a:pt x="79692" y="3320"/>
                    </a:moveTo>
                    <a:lnTo>
                      <a:pt x="79691" y="3324"/>
                    </a:lnTo>
                    <a:lnTo>
                      <a:pt x="79695" y="3329"/>
                    </a:lnTo>
                    <a:lnTo>
                      <a:pt x="79695" y="3329"/>
                    </a:lnTo>
                    <a:cubicBezTo>
                      <a:pt x="79694" y="3326"/>
                      <a:pt x="79693" y="3323"/>
                      <a:pt x="79692" y="3320"/>
                    </a:cubicBezTo>
                    <a:close/>
                    <a:moveTo>
                      <a:pt x="107292" y="3868"/>
                    </a:moveTo>
                    <a:cubicBezTo>
                      <a:pt x="107352" y="4048"/>
                      <a:pt x="107400" y="4239"/>
                      <a:pt x="107435" y="4431"/>
                    </a:cubicBezTo>
                    <a:lnTo>
                      <a:pt x="107122" y="4697"/>
                    </a:lnTo>
                    <a:lnTo>
                      <a:pt x="107292" y="3868"/>
                    </a:lnTo>
                    <a:close/>
                    <a:moveTo>
                      <a:pt x="326" y="0"/>
                    </a:moveTo>
                    <a:cubicBezTo>
                      <a:pt x="302" y="1087"/>
                      <a:pt x="193" y="2161"/>
                      <a:pt x="0" y="3224"/>
                    </a:cubicBezTo>
                    <a:lnTo>
                      <a:pt x="0" y="15055"/>
                    </a:lnTo>
                    <a:lnTo>
                      <a:pt x="190013" y="15055"/>
                    </a:lnTo>
                    <a:lnTo>
                      <a:pt x="190013" y="6411"/>
                    </a:lnTo>
                    <a:lnTo>
                      <a:pt x="189591" y="6411"/>
                    </a:lnTo>
                    <a:cubicBezTo>
                      <a:pt x="189240" y="5518"/>
                      <a:pt x="189349" y="4516"/>
                      <a:pt x="189880" y="3719"/>
                    </a:cubicBezTo>
                    <a:lnTo>
                      <a:pt x="189880" y="3719"/>
                    </a:lnTo>
                    <a:lnTo>
                      <a:pt x="188673" y="4781"/>
                    </a:lnTo>
                    <a:lnTo>
                      <a:pt x="188987" y="3067"/>
                    </a:lnTo>
                    <a:lnTo>
                      <a:pt x="188987" y="3067"/>
                    </a:lnTo>
                    <a:cubicBezTo>
                      <a:pt x="188468" y="3731"/>
                      <a:pt x="187864" y="4322"/>
                      <a:pt x="187176" y="4817"/>
                    </a:cubicBezTo>
                    <a:cubicBezTo>
                      <a:pt x="187140" y="4383"/>
                      <a:pt x="187236" y="3948"/>
                      <a:pt x="187454" y="3562"/>
                    </a:cubicBezTo>
                    <a:lnTo>
                      <a:pt x="187454" y="3562"/>
                    </a:lnTo>
                    <a:cubicBezTo>
                      <a:pt x="186741" y="4359"/>
                      <a:pt x="185896" y="5035"/>
                      <a:pt x="184955" y="5542"/>
                    </a:cubicBezTo>
                    <a:cubicBezTo>
                      <a:pt x="185124" y="4660"/>
                      <a:pt x="185293" y="3779"/>
                      <a:pt x="185462" y="2898"/>
                    </a:cubicBezTo>
                    <a:lnTo>
                      <a:pt x="185462" y="2898"/>
                    </a:lnTo>
                    <a:cubicBezTo>
                      <a:pt x="185124" y="3827"/>
                      <a:pt x="184532" y="4636"/>
                      <a:pt x="183759" y="5240"/>
                    </a:cubicBezTo>
                    <a:lnTo>
                      <a:pt x="184031" y="2602"/>
                    </a:lnTo>
                    <a:lnTo>
                      <a:pt x="184031" y="2602"/>
                    </a:lnTo>
                    <a:cubicBezTo>
                      <a:pt x="183916" y="3617"/>
                      <a:pt x="183235" y="4498"/>
                      <a:pt x="182262" y="4854"/>
                    </a:cubicBezTo>
                    <a:lnTo>
                      <a:pt x="182190" y="2234"/>
                    </a:lnTo>
                    <a:cubicBezTo>
                      <a:pt x="181779" y="3163"/>
                      <a:pt x="181236" y="4045"/>
                      <a:pt x="180596" y="4830"/>
                    </a:cubicBezTo>
                    <a:cubicBezTo>
                      <a:pt x="180548" y="4021"/>
                      <a:pt x="180488" y="3212"/>
                      <a:pt x="180439" y="2403"/>
                    </a:cubicBezTo>
                    <a:cubicBezTo>
                      <a:pt x="179872" y="3151"/>
                      <a:pt x="179413" y="3972"/>
                      <a:pt x="179063" y="4842"/>
                    </a:cubicBezTo>
                    <a:lnTo>
                      <a:pt x="179063" y="3707"/>
                    </a:lnTo>
                    <a:lnTo>
                      <a:pt x="178496" y="4914"/>
                    </a:lnTo>
                    <a:cubicBezTo>
                      <a:pt x="178315" y="4467"/>
                      <a:pt x="178230" y="3972"/>
                      <a:pt x="178266" y="3489"/>
                    </a:cubicBezTo>
                    <a:lnTo>
                      <a:pt x="178266" y="3489"/>
                    </a:lnTo>
                    <a:cubicBezTo>
                      <a:pt x="178146" y="3695"/>
                      <a:pt x="178025" y="3900"/>
                      <a:pt x="177892" y="4093"/>
                    </a:cubicBezTo>
                    <a:cubicBezTo>
                      <a:pt x="177832" y="3272"/>
                      <a:pt x="177759" y="2439"/>
                      <a:pt x="177699" y="1606"/>
                    </a:cubicBezTo>
                    <a:lnTo>
                      <a:pt x="177699" y="1606"/>
                    </a:lnTo>
                    <a:cubicBezTo>
                      <a:pt x="177747" y="2729"/>
                      <a:pt x="177590" y="3864"/>
                      <a:pt x="177240" y="4926"/>
                    </a:cubicBezTo>
                    <a:cubicBezTo>
                      <a:pt x="177156" y="5011"/>
                      <a:pt x="177083" y="5095"/>
                      <a:pt x="176999" y="5180"/>
                    </a:cubicBezTo>
                    <a:cubicBezTo>
                      <a:pt x="176793" y="3948"/>
                      <a:pt x="176685" y="2705"/>
                      <a:pt x="176673" y="1461"/>
                    </a:cubicBezTo>
                    <a:lnTo>
                      <a:pt x="176129" y="5204"/>
                    </a:lnTo>
                    <a:cubicBezTo>
                      <a:pt x="175912" y="4588"/>
                      <a:pt x="175852" y="3924"/>
                      <a:pt x="175924" y="3272"/>
                    </a:cubicBezTo>
                    <a:lnTo>
                      <a:pt x="175924" y="3272"/>
                    </a:lnTo>
                    <a:cubicBezTo>
                      <a:pt x="175828" y="3586"/>
                      <a:pt x="175707" y="3888"/>
                      <a:pt x="175562" y="4178"/>
                    </a:cubicBezTo>
                    <a:cubicBezTo>
                      <a:pt x="175248" y="3176"/>
                      <a:pt x="174934" y="2161"/>
                      <a:pt x="174620" y="1147"/>
                    </a:cubicBezTo>
                    <a:lnTo>
                      <a:pt x="174620" y="1147"/>
                    </a:lnTo>
                    <a:cubicBezTo>
                      <a:pt x="174620" y="2427"/>
                      <a:pt x="174632" y="3719"/>
                      <a:pt x="174632" y="4999"/>
                    </a:cubicBezTo>
                    <a:cubicBezTo>
                      <a:pt x="174572" y="4793"/>
                      <a:pt x="174500" y="4576"/>
                      <a:pt x="174439" y="4371"/>
                    </a:cubicBezTo>
                    <a:cubicBezTo>
                      <a:pt x="174379" y="3924"/>
                      <a:pt x="174355" y="3477"/>
                      <a:pt x="174379" y="3031"/>
                    </a:cubicBezTo>
                    <a:lnTo>
                      <a:pt x="174379" y="3031"/>
                    </a:lnTo>
                    <a:cubicBezTo>
                      <a:pt x="174331" y="3260"/>
                      <a:pt x="174270" y="3477"/>
                      <a:pt x="174198" y="3695"/>
                    </a:cubicBezTo>
                    <a:cubicBezTo>
                      <a:pt x="173884" y="2862"/>
                      <a:pt x="173522" y="2041"/>
                      <a:pt x="173099" y="1256"/>
                    </a:cubicBezTo>
                    <a:lnTo>
                      <a:pt x="173099" y="1256"/>
                    </a:lnTo>
                    <a:cubicBezTo>
                      <a:pt x="173304" y="2644"/>
                      <a:pt x="173401" y="4057"/>
                      <a:pt x="173377" y="5457"/>
                    </a:cubicBezTo>
                    <a:cubicBezTo>
                      <a:pt x="173329" y="5542"/>
                      <a:pt x="173280" y="5614"/>
                      <a:pt x="173232" y="5699"/>
                    </a:cubicBezTo>
                    <a:cubicBezTo>
                      <a:pt x="173063" y="4769"/>
                      <a:pt x="173003" y="3827"/>
                      <a:pt x="173039" y="2886"/>
                    </a:cubicBezTo>
                    <a:lnTo>
                      <a:pt x="173039" y="2886"/>
                    </a:lnTo>
                    <a:cubicBezTo>
                      <a:pt x="172930" y="3514"/>
                      <a:pt x="172725" y="4117"/>
                      <a:pt x="172435" y="4673"/>
                    </a:cubicBezTo>
                    <a:cubicBezTo>
                      <a:pt x="172109" y="4081"/>
                      <a:pt x="171783" y="3502"/>
                      <a:pt x="171445" y="2922"/>
                    </a:cubicBezTo>
                    <a:cubicBezTo>
                      <a:pt x="171397" y="3139"/>
                      <a:pt x="171349" y="3369"/>
                      <a:pt x="171324" y="3598"/>
                    </a:cubicBezTo>
                    <a:cubicBezTo>
                      <a:pt x="171228" y="3127"/>
                      <a:pt x="171155" y="2656"/>
                      <a:pt x="171119" y="2186"/>
                    </a:cubicBezTo>
                    <a:cubicBezTo>
                      <a:pt x="170926" y="2958"/>
                      <a:pt x="170685" y="3731"/>
                      <a:pt x="170395" y="4479"/>
                    </a:cubicBezTo>
                    <a:lnTo>
                      <a:pt x="170033" y="3755"/>
                    </a:lnTo>
                    <a:cubicBezTo>
                      <a:pt x="170033" y="4359"/>
                      <a:pt x="169984" y="4938"/>
                      <a:pt x="169972" y="5481"/>
                    </a:cubicBezTo>
                    <a:lnTo>
                      <a:pt x="169936" y="5554"/>
                    </a:lnTo>
                    <a:cubicBezTo>
                      <a:pt x="169610" y="4274"/>
                      <a:pt x="169284" y="2994"/>
                      <a:pt x="168946" y="1715"/>
                    </a:cubicBezTo>
                    <a:cubicBezTo>
                      <a:pt x="168825" y="3127"/>
                      <a:pt x="168499" y="4504"/>
                      <a:pt x="168004" y="5832"/>
                    </a:cubicBezTo>
                    <a:cubicBezTo>
                      <a:pt x="167618" y="4793"/>
                      <a:pt x="167232" y="3755"/>
                      <a:pt x="166845" y="2717"/>
                    </a:cubicBezTo>
                    <a:lnTo>
                      <a:pt x="166845" y="2717"/>
                    </a:lnTo>
                    <a:cubicBezTo>
                      <a:pt x="166894" y="3779"/>
                      <a:pt x="166701" y="4854"/>
                      <a:pt x="166290" y="5844"/>
                    </a:cubicBezTo>
                    <a:lnTo>
                      <a:pt x="164793" y="2693"/>
                    </a:lnTo>
                    <a:cubicBezTo>
                      <a:pt x="164721" y="3731"/>
                      <a:pt x="164648" y="4781"/>
                      <a:pt x="164576" y="5819"/>
                    </a:cubicBezTo>
                    <a:lnTo>
                      <a:pt x="162946" y="3043"/>
                    </a:lnTo>
                    <a:lnTo>
                      <a:pt x="162861" y="6121"/>
                    </a:lnTo>
                    <a:lnTo>
                      <a:pt x="162451" y="5566"/>
                    </a:lnTo>
                    <a:cubicBezTo>
                      <a:pt x="162439" y="5264"/>
                      <a:pt x="162391" y="4962"/>
                      <a:pt x="162306" y="4685"/>
                    </a:cubicBezTo>
                    <a:cubicBezTo>
                      <a:pt x="162210" y="4781"/>
                      <a:pt x="162137" y="4902"/>
                      <a:pt x="162041" y="4999"/>
                    </a:cubicBezTo>
                    <a:lnTo>
                      <a:pt x="161690" y="4528"/>
                    </a:lnTo>
                    <a:cubicBezTo>
                      <a:pt x="161654" y="4033"/>
                      <a:pt x="161606" y="3538"/>
                      <a:pt x="161570" y="3055"/>
                    </a:cubicBezTo>
                    <a:lnTo>
                      <a:pt x="160990" y="4009"/>
                    </a:lnTo>
                    <a:cubicBezTo>
                      <a:pt x="161002" y="3924"/>
                      <a:pt x="161014" y="3852"/>
                      <a:pt x="161038" y="3767"/>
                    </a:cubicBezTo>
                    <a:lnTo>
                      <a:pt x="161038" y="3767"/>
                    </a:lnTo>
                    <a:cubicBezTo>
                      <a:pt x="160725" y="4178"/>
                      <a:pt x="160447" y="4612"/>
                      <a:pt x="160205" y="5071"/>
                    </a:cubicBezTo>
                    <a:cubicBezTo>
                      <a:pt x="160121" y="4298"/>
                      <a:pt x="160036" y="3526"/>
                      <a:pt x="159940" y="2741"/>
                    </a:cubicBezTo>
                    <a:cubicBezTo>
                      <a:pt x="159493" y="3489"/>
                      <a:pt x="159010" y="4202"/>
                      <a:pt x="158503" y="4914"/>
                    </a:cubicBezTo>
                    <a:cubicBezTo>
                      <a:pt x="158431" y="4564"/>
                      <a:pt x="158358" y="4226"/>
                      <a:pt x="158286" y="3876"/>
                    </a:cubicBezTo>
                    <a:cubicBezTo>
                      <a:pt x="158286" y="4238"/>
                      <a:pt x="158262" y="4588"/>
                      <a:pt x="158213" y="4950"/>
                    </a:cubicBezTo>
                    <a:cubicBezTo>
                      <a:pt x="157960" y="4274"/>
                      <a:pt x="157803" y="3586"/>
                      <a:pt x="157731" y="2874"/>
                    </a:cubicBezTo>
                    <a:cubicBezTo>
                      <a:pt x="157405" y="3755"/>
                      <a:pt x="156958" y="4588"/>
                      <a:pt x="156390" y="5349"/>
                    </a:cubicBezTo>
                    <a:lnTo>
                      <a:pt x="155642" y="3067"/>
                    </a:lnTo>
                    <a:lnTo>
                      <a:pt x="155642" y="3067"/>
                    </a:lnTo>
                    <a:cubicBezTo>
                      <a:pt x="155666" y="3888"/>
                      <a:pt x="155388" y="4685"/>
                      <a:pt x="154857" y="5312"/>
                    </a:cubicBezTo>
                    <a:cubicBezTo>
                      <a:pt x="154423" y="4528"/>
                      <a:pt x="153988" y="3755"/>
                      <a:pt x="153565" y="2982"/>
                    </a:cubicBezTo>
                    <a:lnTo>
                      <a:pt x="152769" y="5614"/>
                    </a:lnTo>
                    <a:lnTo>
                      <a:pt x="151646" y="3477"/>
                    </a:lnTo>
                    <a:cubicBezTo>
                      <a:pt x="151465" y="4238"/>
                      <a:pt x="151284" y="4986"/>
                      <a:pt x="151103" y="5747"/>
                    </a:cubicBezTo>
                    <a:lnTo>
                      <a:pt x="150064" y="3031"/>
                    </a:lnTo>
                    <a:cubicBezTo>
                      <a:pt x="150052" y="4069"/>
                      <a:pt x="149775" y="5095"/>
                      <a:pt x="149280" y="6013"/>
                    </a:cubicBezTo>
                    <a:lnTo>
                      <a:pt x="148531" y="3369"/>
                    </a:lnTo>
                    <a:cubicBezTo>
                      <a:pt x="148495" y="4105"/>
                      <a:pt x="148290" y="4830"/>
                      <a:pt x="147952" y="5481"/>
                    </a:cubicBezTo>
                    <a:lnTo>
                      <a:pt x="146889" y="2681"/>
                    </a:lnTo>
                    <a:cubicBezTo>
                      <a:pt x="146793" y="3634"/>
                      <a:pt x="146563" y="4564"/>
                      <a:pt x="146213" y="5457"/>
                    </a:cubicBezTo>
                    <a:cubicBezTo>
                      <a:pt x="145585" y="4745"/>
                      <a:pt x="145151" y="3888"/>
                      <a:pt x="144921" y="2970"/>
                    </a:cubicBezTo>
                    <a:cubicBezTo>
                      <a:pt x="144704" y="3803"/>
                      <a:pt x="144487" y="4636"/>
                      <a:pt x="144269" y="5469"/>
                    </a:cubicBezTo>
                    <a:cubicBezTo>
                      <a:pt x="143738" y="4854"/>
                      <a:pt x="143340" y="4129"/>
                      <a:pt x="143135" y="3357"/>
                    </a:cubicBezTo>
                    <a:lnTo>
                      <a:pt x="143110" y="5904"/>
                    </a:lnTo>
                    <a:lnTo>
                      <a:pt x="141577" y="3610"/>
                    </a:lnTo>
                    <a:lnTo>
                      <a:pt x="141239" y="5614"/>
                    </a:lnTo>
                    <a:cubicBezTo>
                      <a:pt x="141106" y="5494"/>
                      <a:pt x="140974" y="5361"/>
                      <a:pt x="140853" y="5216"/>
                    </a:cubicBezTo>
                    <a:cubicBezTo>
                      <a:pt x="140937" y="4431"/>
                      <a:pt x="141082" y="3646"/>
                      <a:pt x="141287" y="2874"/>
                    </a:cubicBezTo>
                    <a:lnTo>
                      <a:pt x="141287" y="2874"/>
                    </a:lnTo>
                    <a:cubicBezTo>
                      <a:pt x="140961" y="3357"/>
                      <a:pt x="140611" y="3827"/>
                      <a:pt x="140213" y="4262"/>
                    </a:cubicBezTo>
                    <a:cubicBezTo>
                      <a:pt x="140104" y="4033"/>
                      <a:pt x="140020" y="3803"/>
                      <a:pt x="139947" y="3562"/>
                    </a:cubicBezTo>
                    <a:lnTo>
                      <a:pt x="139947" y="3562"/>
                    </a:lnTo>
                    <a:cubicBezTo>
                      <a:pt x="140008" y="3840"/>
                      <a:pt x="140056" y="4105"/>
                      <a:pt x="140104" y="4383"/>
                    </a:cubicBezTo>
                    <a:cubicBezTo>
                      <a:pt x="139778" y="4721"/>
                      <a:pt x="139440" y="5047"/>
                      <a:pt x="139090" y="5349"/>
                    </a:cubicBezTo>
                    <a:lnTo>
                      <a:pt x="139235" y="2886"/>
                    </a:lnTo>
                    <a:lnTo>
                      <a:pt x="139235" y="2886"/>
                    </a:lnTo>
                    <a:cubicBezTo>
                      <a:pt x="138849" y="3743"/>
                      <a:pt x="138305" y="4504"/>
                      <a:pt x="137629" y="5143"/>
                    </a:cubicBezTo>
                    <a:cubicBezTo>
                      <a:pt x="137581" y="4274"/>
                      <a:pt x="137545" y="3405"/>
                      <a:pt x="137509" y="2536"/>
                    </a:cubicBezTo>
                    <a:lnTo>
                      <a:pt x="135746" y="5143"/>
                    </a:lnTo>
                    <a:cubicBezTo>
                      <a:pt x="135456" y="4419"/>
                      <a:pt x="135311" y="3646"/>
                      <a:pt x="135324" y="2874"/>
                    </a:cubicBezTo>
                    <a:lnTo>
                      <a:pt x="135324" y="2874"/>
                    </a:lnTo>
                    <a:cubicBezTo>
                      <a:pt x="135010" y="3695"/>
                      <a:pt x="134563" y="4443"/>
                      <a:pt x="134008" y="5119"/>
                    </a:cubicBezTo>
                    <a:cubicBezTo>
                      <a:pt x="133899" y="4479"/>
                      <a:pt x="133802" y="3840"/>
                      <a:pt x="133706" y="3212"/>
                    </a:cubicBezTo>
                    <a:lnTo>
                      <a:pt x="132607" y="5469"/>
                    </a:lnTo>
                    <a:cubicBezTo>
                      <a:pt x="132257" y="4624"/>
                      <a:pt x="132016" y="3719"/>
                      <a:pt x="131919" y="2801"/>
                    </a:cubicBezTo>
                    <a:cubicBezTo>
                      <a:pt x="131400" y="3803"/>
                      <a:pt x="130881" y="4817"/>
                      <a:pt x="130362" y="5819"/>
                    </a:cubicBezTo>
                    <a:lnTo>
                      <a:pt x="129529" y="3139"/>
                    </a:lnTo>
                    <a:lnTo>
                      <a:pt x="128406" y="5675"/>
                    </a:lnTo>
                    <a:lnTo>
                      <a:pt x="127826" y="3477"/>
                    </a:lnTo>
                    <a:cubicBezTo>
                      <a:pt x="127525" y="4105"/>
                      <a:pt x="127102" y="4660"/>
                      <a:pt x="126595" y="5131"/>
                    </a:cubicBezTo>
                    <a:lnTo>
                      <a:pt x="126510" y="3477"/>
                    </a:lnTo>
                    <a:cubicBezTo>
                      <a:pt x="126160" y="4202"/>
                      <a:pt x="125702" y="4878"/>
                      <a:pt x="125158" y="5481"/>
                    </a:cubicBezTo>
                    <a:cubicBezTo>
                      <a:pt x="124844" y="4805"/>
                      <a:pt x="124736" y="4045"/>
                      <a:pt x="124844" y="3308"/>
                    </a:cubicBezTo>
                    <a:lnTo>
                      <a:pt x="124844" y="3308"/>
                    </a:lnTo>
                    <a:cubicBezTo>
                      <a:pt x="124410" y="3912"/>
                      <a:pt x="123975" y="4516"/>
                      <a:pt x="123541" y="5107"/>
                    </a:cubicBezTo>
                    <a:lnTo>
                      <a:pt x="122864" y="3200"/>
                    </a:lnTo>
                    <a:lnTo>
                      <a:pt x="121633" y="5409"/>
                    </a:lnTo>
                    <a:lnTo>
                      <a:pt x="120957" y="3538"/>
                    </a:lnTo>
                    <a:lnTo>
                      <a:pt x="119991" y="5131"/>
                    </a:lnTo>
                    <a:cubicBezTo>
                      <a:pt x="119762" y="4636"/>
                      <a:pt x="119532" y="4153"/>
                      <a:pt x="119291" y="3658"/>
                    </a:cubicBezTo>
                    <a:cubicBezTo>
                      <a:pt x="119086" y="4383"/>
                      <a:pt x="118868" y="5095"/>
                      <a:pt x="118663" y="5807"/>
                    </a:cubicBezTo>
                    <a:cubicBezTo>
                      <a:pt x="118301" y="4986"/>
                      <a:pt x="117939" y="4153"/>
                      <a:pt x="117577" y="3332"/>
                    </a:cubicBezTo>
                    <a:lnTo>
                      <a:pt x="116816" y="5819"/>
                    </a:lnTo>
                    <a:lnTo>
                      <a:pt x="115524" y="3272"/>
                    </a:lnTo>
                    <a:cubicBezTo>
                      <a:pt x="115319" y="4045"/>
                      <a:pt x="115005" y="4793"/>
                      <a:pt x="114583" y="5481"/>
                    </a:cubicBezTo>
                    <a:lnTo>
                      <a:pt x="113641" y="3369"/>
                    </a:lnTo>
                    <a:cubicBezTo>
                      <a:pt x="113436" y="4141"/>
                      <a:pt x="113110" y="4890"/>
                      <a:pt x="112675" y="5578"/>
                    </a:cubicBezTo>
                    <a:cubicBezTo>
                      <a:pt x="112144" y="5047"/>
                      <a:pt x="111733" y="4395"/>
                      <a:pt x="111468" y="3683"/>
                    </a:cubicBezTo>
                    <a:lnTo>
                      <a:pt x="110562" y="6097"/>
                    </a:lnTo>
                    <a:cubicBezTo>
                      <a:pt x="110019" y="5228"/>
                      <a:pt x="109488" y="4359"/>
                      <a:pt x="108957" y="3502"/>
                    </a:cubicBezTo>
                    <a:cubicBezTo>
                      <a:pt x="108776" y="4057"/>
                      <a:pt x="108594" y="4600"/>
                      <a:pt x="108425" y="5155"/>
                    </a:cubicBezTo>
                    <a:lnTo>
                      <a:pt x="107918" y="4588"/>
                    </a:lnTo>
                    <a:cubicBezTo>
                      <a:pt x="108003" y="4250"/>
                      <a:pt x="108148" y="3936"/>
                      <a:pt x="108341" y="3658"/>
                    </a:cubicBezTo>
                    <a:lnTo>
                      <a:pt x="108341" y="3658"/>
                    </a:lnTo>
                    <a:lnTo>
                      <a:pt x="107641" y="4262"/>
                    </a:lnTo>
                    <a:lnTo>
                      <a:pt x="107292" y="3866"/>
                    </a:lnTo>
                    <a:lnTo>
                      <a:pt x="107472" y="2994"/>
                    </a:lnTo>
                    <a:lnTo>
                      <a:pt x="107472" y="2994"/>
                    </a:lnTo>
                    <a:cubicBezTo>
                      <a:pt x="106965" y="3610"/>
                      <a:pt x="106373" y="4166"/>
                      <a:pt x="105721" y="4624"/>
                    </a:cubicBezTo>
                    <a:lnTo>
                      <a:pt x="105612" y="4528"/>
                    </a:lnTo>
                    <a:cubicBezTo>
                      <a:pt x="105625" y="4153"/>
                      <a:pt x="105733" y="3791"/>
                      <a:pt x="105914" y="3465"/>
                    </a:cubicBezTo>
                    <a:lnTo>
                      <a:pt x="105914" y="3465"/>
                    </a:lnTo>
                    <a:cubicBezTo>
                      <a:pt x="105697" y="3695"/>
                      <a:pt x="105468" y="3924"/>
                      <a:pt x="105226" y="4141"/>
                    </a:cubicBezTo>
                    <a:cubicBezTo>
                      <a:pt x="105033" y="3948"/>
                      <a:pt x="104852" y="3743"/>
                      <a:pt x="104683" y="3538"/>
                    </a:cubicBezTo>
                    <a:lnTo>
                      <a:pt x="104683" y="3538"/>
                    </a:lnTo>
                    <a:cubicBezTo>
                      <a:pt x="104852" y="3743"/>
                      <a:pt x="104997" y="3972"/>
                      <a:pt x="105130" y="4226"/>
                    </a:cubicBezTo>
                    <a:cubicBezTo>
                      <a:pt x="104586" y="4673"/>
                      <a:pt x="104007" y="5071"/>
                      <a:pt x="103391" y="5385"/>
                    </a:cubicBezTo>
                    <a:cubicBezTo>
                      <a:pt x="103572" y="4516"/>
                      <a:pt x="103753" y="3634"/>
                      <a:pt x="103934" y="2753"/>
                    </a:cubicBezTo>
                    <a:lnTo>
                      <a:pt x="103934" y="2753"/>
                    </a:lnTo>
                    <a:cubicBezTo>
                      <a:pt x="103584" y="3683"/>
                      <a:pt x="102981" y="4479"/>
                      <a:pt x="102184" y="5071"/>
                    </a:cubicBezTo>
                    <a:cubicBezTo>
                      <a:pt x="102289" y="4207"/>
                      <a:pt x="102394" y="3342"/>
                      <a:pt x="102499" y="2467"/>
                    </a:cubicBezTo>
                    <a:lnTo>
                      <a:pt x="102499" y="2467"/>
                    </a:lnTo>
                    <a:cubicBezTo>
                      <a:pt x="102361" y="3478"/>
                      <a:pt x="101661" y="4320"/>
                      <a:pt x="100699" y="4648"/>
                    </a:cubicBezTo>
                    <a:cubicBezTo>
                      <a:pt x="100699" y="3779"/>
                      <a:pt x="100687" y="2910"/>
                      <a:pt x="100687" y="2041"/>
                    </a:cubicBezTo>
                    <a:cubicBezTo>
                      <a:pt x="100252" y="2958"/>
                      <a:pt x="99697" y="3827"/>
                      <a:pt x="99033" y="4600"/>
                    </a:cubicBezTo>
                    <a:lnTo>
                      <a:pt x="98924" y="2161"/>
                    </a:lnTo>
                    <a:cubicBezTo>
                      <a:pt x="98200" y="3103"/>
                      <a:pt x="97632" y="4141"/>
                      <a:pt x="97234" y="5252"/>
                    </a:cubicBezTo>
                    <a:cubicBezTo>
                      <a:pt x="96848" y="4648"/>
                      <a:pt x="96667" y="3936"/>
                      <a:pt x="96727" y="3224"/>
                    </a:cubicBezTo>
                    <a:lnTo>
                      <a:pt x="96727" y="3224"/>
                    </a:lnTo>
                    <a:cubicBezTo>
                      <a:pt x="96232" y="4093"/>
                      <a:pt x="95556" y="4842"/>
                      <a:pt x="94759" y="5445"/>
                    </a:cubicBezTo>
                    <a:cubicBezTo>
                      <a:pt x="94397" y="4660"/>
                      <a:pt x="94276" y="3803"/>
                      <a:pt x="94385" y="2946"/>
                    </a:cubicBezTo>
                    <a:lnTo>
                      <a:pt x="94385" y="2946"/>
                    </a:lnTo>
                    <a:cubicBezTo>
                      <a:pt x="94107" y="3767"/>
                      <a:pt x="93673" y="4528"/>
                      <a:pt x="93093" y="5168"/>
                    </a:cubicBezTo>
                    <a:cubicBezTo>
                      <a:pt x="92876" y="4359"/>
                      <a:pt x="92791" y="3514"/>
                      <a:pt x="92852" y="2681"/>
                    </a:cubicBezTo>
                    <a:lnTo>
                      <a:pt x="92852" y="2681"/>
                    </a:lnTo>
                    <a:cubicBezTo>
                      <a:pt x="92610" y="3634"/>
                      <a:pt x="92200" y="4528"/>
                      <a:pt x="91644" y="5324"/>
                    </a:cubicBezTo>
                    <a:cubicBezTo>
                      <a:pt x="91499" y="4395"/>
                      <a:pt x="91451" y="3453"/>
                      <a:pt x="91499" y="2524"/>
                    </a:cubicBezTo>
                    <a:lnTo>
                      <a:pt x="91499" y="2524"/>
                    </a:lnTo>
                    <a:cubicBezTo>
                      <a:pt x="91318" y="3502"/>
                      <a:pt x="90884" y="4419"/>
                      <a:pt x="90268" y="5192"/>
                    </a:cubicBezTo>
                    <a:cubicBezTo>
                      <a:pt x="89918" y="4081"/>
                      <a:pt x="89688" y="2934"/>
                      <a:pt x="89592" y="1775"/>
                    </a:cubicBezTo>
                    <a:cubicBezTo>
                      <a:pt x="89302" y="2934"/>
                      <a:pt x="88880" y="4057"/>
                      <a:pt x="88348" y="5119"/>
                    </a:cubicBezTo>
                    <a:lnTo>
                      <a:pt x="87443" y="1268"/>
                    </a:lnTo>
                    <a:cubicBezTo>
                      <a:pt x="87286" y="2681"/>
                      <a:pt x="86948" y="4057"/>
                      <a:pt x="86417" y="5373"/>
                    </a:cubicBezTo>
                    <a:lnTo>
                      <a:pt x="85318" y="2222"/>
                    </a:lnTo>
                    <a:lnTo>
                      <a:pt x="85318" y="2222"/>
                    </a:lnTo>
                    <a:cubicBezTo>
                      <a:pt x="85354" y="3296"/>
                      <a:pt x="85137" y="4359"/>
                      <a:pt x="84702" y="5349"/>
                    </a:cubicBezTo>
                    <a:cubicBezTo>
                      <a:pt x="84232" y="4286"/>
                      <a:pt x="83761" y="3236"/>
                      <a:pt x="83290" y="2173"/>
                    </a:cubicBezTo>
                    <a:lnTo>
                      <a:pt x="83000" y="5300"/>
                    </a:lnTo>
                    <a:lnTo>
                      <a:pt x="81419" y="2499"/>
                    </a:lnTo>
                    <a:cubicBezTo>
                      <a:pt x="81382" y="3248"/>
                      <a:pt x="81346" y="4009"/>
                      <a:pt x="81322" y="4757"/>
                    </a:cubicBezTo>
                    <a:cubicBezTo>
                      <a:pt x="81189" y="4866"/>
                      <a:pt x="81069" y="4974"/>
                      <a:pt x="80936" y="5083"/>
                    </a:cubicBezTo>
                    <a:lnTo>
                      <a:pt x="80670" y="4685"/>
                    </a:lnTo>
                    <a:cubicBezTo>
                      <a:pt x="80815" y="4178"/>
                      <a:pt x="80960" y="3658"/>
                      <a:pt x="81105" y="3151"/>
                    </a:cubicBezTo>
                    <a:lnTo>
                      <a:pt x="81105" y="3151"/>
                    </a:lnTo>
                    <a:cubicBezTo>
                      <a:pt x="80851" y="3502"/>
                      <a:pt x="80586" y="3840"/>
                      <a:pt x="80284" y="4153"/>
                    </a:cubicBezTo>
                    <a:lnTo>
                      <a:pt x="79695" y="3329"/>
                    </a:lnTo>
                    <a:lnTo>
                      <a:pt x="79695" y="3329"/>
                    </a:lnTo>
                    <a:cubicBezTo>
                      <a:pt x="79814" y="3701"/>
                      <a:pt x="79910" y="4084"/>
                      <a:pt x="79970" y="4479"/>
                    </a:cubicBezTo>
                    <a:cubicBezTo>
                      <a:pt x="79716" y="4733"/>
                      <a:pt x="79439" y="4962"/>
                      <a:pt x="79149" y="5192"/>
                    </a:cubicBezTo>
                    <a:lnTo>
                      <a:pt x="79691" y="3324"/>
                    </a:lnTo>
                    <a:lnTo>
                      <a:pt x="79680" y="3308"/>
                    </a:lnTo>
                    <a:lnTo>
                      <a:pt x="79873" y="2656"/>
                    </a:lnTo>
                    <a:lnTo>
                      <a:pt x="79873" y="2656"/>
                    </a:lnTo>
                    <a:lnTo>
                      <a:pt x="77809" y="4697"/>
                    </a:lnTo>
                    <a:cubicBezTo>
                      <a:pt x="77688" y="4552"/>
                      <a:pt x="77567" y="4395"/>
                      <a:pt x="77459" y="4250"/>
                    </a:cubicBezTo>
                    <a:lnTo>
                      <a:pt x="77459" y="4250"/>
                    </a:lnTo>
                    <a:cubicBezTo>
                      <a:pt x="77580" y="4419"/>
                      <a:pt x="77688" y="4576"/>
                      <a:pt x="77785" y="4733"/>
                    </a:cubicBezTo>
                    <a:lnTo>
                      <a:pt x="77302" y="5204"/>
                    </a:lnTo>
                    <a:lnTo>
                      <a:pt x="77676" y="2644"/>
                    </a:lnTo>
                    <a:lnTo>
                      <a:pt x="75600" y="5023"/>
                    </a:lnTo>
                    <a:lnTo>
                      <a:pt x="75600" y="5023"/>
                    </a:lnTo>
                    <a:lnTo>
                      <a:pt x="76022" y="2246"/>
                    </a:lnTo>
                    <a:lnTo>
                      <a:pt x="74392" y="4467"/>
                    </a:lnTo>
                    <a:cubicBezTo>
                      <a:pt x="74477" y="3489"/>
                      <a:pt x="74573" y="2512"/>
                      <a:pt x="74670" y="1534"/>
                    </a:cubicBezTo>
                    <a:lnTo>
                      <a:pt x="74670" y="1534"/>
                    </a:lnTo>
                    <a:lnTo>
                      <a:pt x="72509" y="4817"/>
                    </a:lnTo>
                    <a:cubicBezTo>
                      <a:pt x="72473" y="3598"/>
                      <a:pt x="72437" y="2367"/>
                      <a:pt x="72388" y="1147"/>
                    </a:cubicBezTo>
                    <a:cubicBezTo>
                      <a:pt x="71833" y="2584"/>
                      <a:pt x="71278" y="4021"/>
                      <a:pt x="70710" y="5469"/>
                    </a:cubicBezTo>
                    <a:cubicBezTo>
                      <a:pt x="70734" y="4552"/>
                      <a:pt x="70758" y="3634"/>
                      <a:pt x="70783" y="2717"/>
                    </a:cubicBezTo>
                    <a:lnTo>
                      <a:pt x="70783" y="2717"/>
                    </a:lnTo>
                    <a:lnTo>
                      <a:pt x="69817" y="4455"/>
                    </a:lnTo>
                    <a:cubicBezTo>
                      <a:pt x="69720" y="4057"/>
                      <a:pt x="69636" y="3658"/>
                      <a:pt x="69539" y="3320"/>
                    </a:cubicBezTo>
                    <a:cubicBezTo>
                      <a:pt x="69467" y="3489"/>
                      <a:pt x="69370" y="3707"/>
                      <a:pt x="69286" y="3924"/>
                    </a:cubicBezTo>
                    <a:lnTo>
                      <a:pt x="69249" y="2705"/>
                    </a:lnTo>
                    <a:cubicBezTo>
                      <a:pt x="68887" y="3260"/>
                      <a:pt x="68646" y="3731"/>
                      <a:pt x="68380" y="4226"/>
                    </a:cubicBezTo>
                    <a:cubicBezTo>
                      <a:pt x="68247" y="3803"/>
                      <a:pt x="68102" y="3381"/>
                      <a:pt x="68018" y="3139"/>
                    </a:cubicBezTo>
                    <a:lnTo>
                      <a:pt x="67716" y="4504"/>
                    </a:lnTo>
                    <a:cubicBezTo>
                      <a:pt x="67607" y="4033"/>
                      <a:pt x="67463" y="3562"/>
                      <a:pt x="67402" y="3079"/>
                    </a:cubicBezTo>
                    <a:cubicBezTo>
                      <a:pt x="67221" y="3357"/>
                      <a:pt x="67028" y="3646"/>
                      <a:pt x="66823" y="3960"/>
                    </a:cubicBezTo>
                    <a:cubicBezTo>
                      <a:pt x="66569" y="3586"/>
                      <a:pt x="66364" y="3200"/>
                      <a:pt x="66207" y="2777"/>
                    </a:cubicBezTo>
                    <a:cubicBezTo>
                      <a:pt x="66074" y="3320"/>
                      <a:pt x="65953" y="3864"/>
                      <a:pt x="65833" y="4407"/>
                    </a:cubicBezTo>
                    <a:cubicBezTo>
                      <a:pt x="65929" y="3634"/>
                      <a:pt x="66050" y="2765"/>
                      <a:pt x="66038" y="2403"/>
                    </a:cubicBezTo>
                    <a:lnTo>
                      <a:pt x="66038" y="2403"/>
                    </a:lnTo>
                    <a:cubicBezTo>
                      <a:pt x="65821" y="2801"/>
                      <a:pt x="65495" y="3393"/>
                      <a:pt x="65157" y="3984"/>
                    </a:cubicBezTo>
                    <a:cubicBezTo>
                      <a:pt x="64988" y="3574"/>
                      <a:pt x="64831" y="3151"/>
                      <a:pt x="64674" y="2729"/>
                    </a:cubicBezTo>
                    <a:cubicBezTo>
                      <a:pt x="64529" y="3489"/>
                      <a:pt x="64299" y="4226"/>
                      <a:pt x="63986" y="4926"/>
                    </a:cubicBezTo>
                    <a:cubicBezTo>
                      <a:pt x="63913" y="4733"/>
                      <a:pt x="63853" y="4540"/>
                      <a:pt x="63792" y="4347"/>
                    </a:cubicBezTo>
                    <a:cubicBezTo>
                      <a:pt x="63780" y="4141"/>
                      <a:pt x="63792" y="3936"/>
                      <a:pt x="63805" y="3731"/>
                    </a:cubicBezTo>
                    <a:lnTo>
                      <a:pt x="63805" y="3731"/>
                    </a:lnTo>
                    <a:lnTo>
                      <a:pt x="63648" y="3948"/>
                    </a:lnTo>
                    <a:cubicBezTo>
                      <a:pt x="63527" y="3574"/>
                      <a:pt x="63406" y="3188"/>
                      <a:pt x="63273" y="2813"/>
                    </a:cubicBezTo>
                    <a:cubicBezTo>
                      <a:pt x="63153" y="3441"/>
                      <a:pt x="62971" y="4069"/>
                      <a:pt x="62718" y="4660"/>
                    </a:cubicBezTo>
                    <a:lnTo>
                      <a:pt x="62573" y="1582"/>
                    </a:lnTo>
                    <a:cubicBezTo>
                      <a:pt x="62440" y="2379"/>
                      <a:pt x="62223" y="3163"/>
                      <a:pt x="61933" y="3924"/>
                    </a:cubicBezTo>
                    <a:cubicBezTo>
                      <a:pt x="61825" y="3658"/>
                      <a:pt x="61728" y="3405"/>
                      <a:pt x="61656" y="3139"/>
                    </a:cubicBezTo>
                    <a:lnTo>
                      <a:pt x="60992" y="5554"/>
                    </a:lnTo>
                    <a:lnTo>
                      <a:pt x="60919" y="5385"/>
                    </a:lnTo>
                    <a:cubicBezTo>
                      <a:pt x="60810" y="3984"/>
                      <a:pt x="60714" y="2584"/>
                      <a:pt x="60617" y="1184"/>
                    </a:cubicBezTo>
                    <a:cubicBezTo>
                      <a:pt x="60497" y="1980"/>
                      <a:pt x="60315" y="2777"/>
                      <a:pt x="60074" y="3538"/>
                    </a:cubicBezTo>
                    <a:lnTo>
                      <a:pt x="59796" y="2946"/>
                    </a:lnTo>
                    <a:cubicBezTo>
                      <a:pt x="59664" y="3502"/>
                      <a:pt x="59543" y="4057"/>
                      <a:pt x="59410" y="4612"/>
                    </a:cubicBezTo>
                    <a:lnTo>
                      <a:pt x="58903" y="3815"/>
                    </a:lnTo>
                    <a:lnTo>
                      <a:pt x="58577" y="1558"/>
                    </a:lnTo>
                    <a:lnTo>
                      <a:pt x="57901" y="4612"/>
                    </a:lnTo>
                    <a:cubicBezTo>
                      <a:pt x="57575" y="4286"/>
                      <a:pt x="57273" y="3924"/>
                      <a:pt x="57008" y="3550"/>
                    </a:cubicBezTo>
                    <a:lnTo>
                      <a:pt x="56223" y="1039"/>
                    </a:lnTo>
                    <a:cubicBezTo>
                      <a:pt x="55993" y="2258"/>
                      <a:pt x="55933" y="3489"/>
                      <a:pt x="56066" y="4721"/>
                    </a:cubicBezTo>
                    <a:cubicBezTo>
                      <a:pt x="55535" y="3417"/>
                      <a:pt x="54714" y="2258"/>
                      <a:pt x="53663" y="1328"/>
                    </a:cubicBezTo>
                    <a:lnTo>
                      <a:pt x="53663" y="1328"/>
                    </a:lnTo>
                    <a:cubicBezTo>
                      <a:pt x="53965" y="2306"/>
                      <a:pt x="54219" y="3284"/>
                      <a:pt x="54448" y="4274"/>
                    </a:cubicBezTo>
                    <a:cubicBezTo>
                      <a:pt x="54291" y="4516"/>
                      <a:pt x="54122" y="4769"/>
                      <a:pt x="53953" y="5023"/>
                    </a:cubicBezTo>
                    <a:cubicBezTo>
                      <a:pt x="53905" y="4310"/>
                      <a:pt x="53869" y="3598"/>
                      <a:pt x="53832" y="2886"/>
                    </a:cubicBezTo>
                    <a:cubicBezTo>
                      <a:pt x="53712" y="3598"/>
                      <a:pt x="53519" y="4298"/>
                      <a:pt x="53253" y="4974"/>
                    </a:cubicBezTo>
                    <a:cubicBezTo>
                      <a:pt x="53217" y="4938"/>
                      <a:pt x="53193" y="4902"/>
                      <a:pt x="53156" y="4866"/>
                    </a:cubicBezTo>
                    <a:cubicBezTo>
                      <a:pt x="53156" y="4310"/>
                      <a:pt x="53120" y="3755"/>
                      <a:pt x="53265" y="3188"/>
                    </a:cubicBezTo>
                    <a:lnTo>
                      <a:pt x="53265" y="3188"/>
                    </a:lnTo>
                    <a:cubicBezTo>
                      <a:pt x="53036" y="3441"/>
                      <a:pt x="52806" y="3707"/>
                      <a:pt x="52577" y="3972"/>
                    </a:cubicBezTo>
                    <a:cubicBezTo>
                      <a:pt x="52420" y="3658"/>
                      <a:pt x="52287" y="3345"/>
                      <a:pt x="52191" y="3007"/>
                    </a:cubicBezTo>
                    <a:lnTo>
                      <a:pt x="52191" y="3007"/>
                    </a:lnTo>
                    <a:cubicBezTo>
                      <a:pt x="52275" y="3369"/>
                      <a:pt x="52396" y="3707"/>
                      <a:pt x="52541" y="4045"/>
                    </a:cubicBezTo>
                    <a:cubicBezTo>
                      <a:pt x="52360" y="4250"/>
                      <a:pt x="52178" y="4455"/>
                      <a:pt x="52009" y="4648"/>
                    </a:cubicBezTo>
                    <a:cubicBezTo>
                      <a:pt x="51949" y="3948"/>
                      <a:pt x="51901" y="3236"/>
                      <a:pt x="51840" y="2524"/>
                    </a:cubicBezTo>
                    <a:cubicBezTo>
                      <a:pt x="51647" y="3731"/>
                      <a:pt x="51297" y="4914"/>
                      <a:pt x="50802" y="6049"/>
                    </a:cubicBezTo>
                    <a:lnTo>
                      <a:pt x="50645" y="6218"/>
                    </a:lnTo>
                    <a:cubicBezTo>
                      <a:pt x="50694" y="5168"/>
                      <a:pt x="50428" y="4359"/>
                      <a:pt x="50778" y="3345"/>
                    </a:cubicBezTo>
                    <a:lnTo>
                      <a:pt x="50778" y="3345"/>
                    </a:lnTo>
                    <a:cubicBezTo>
                      <a:pt x="50464" y="3550"/>
                      <a:pt x="50186" y="3791"/>
                      <a:pt x="49933" y="4057"/>
                    </a:cubicBezTo>
                    <a:cubicBezTo>
                      <a:pt x="49873" y="3671"/>
                      <a:pt x="49812" y="3272"/>
                      <a:pt x="49752" y="2874"/>
                    </a:cubicBezTo>
                    <a:lnTo>
                      <a:pt x="49281" y="4842"/>
                    </a:lnTo>
                    <a:cubicBezTo>
                      <a:pt x="49015" y="5204"/>
                      <a:pt x="48762" y="5578"/>
                      <a:pt x="48508" y="5928"/>
                    </a:cubicBezTo>
                    <a:lnTo>
                      <a:pt x="48460" y="5783"/>
                    </a:lnTo>
                    <a:cubicBezTo>
                      <a:pt x="48653" y="4938"/>
                      <a:pt x="48834" y="4093"/>
                      <a:pt x="49015" y="3248"/>
                    </a:cubicBezTo>
                    <a:lnTo>
                      <a:pt x="49015" y="3248"/>
                    </a:lnTo>
                    <a:cubicBezTo>
                      <a:pt x="48641" y="3779"/>
                      <a:pt x="48363" y="4178"/>
                      <a:pt x="48050" y="4540"/>
                    </a:cubicBezTo>
                    <a:cubicBezTo>
                      <a:pt x="47820" y="3815"/>
                      <a:pt x="47579" y="3091"/>
                      <a:pt x="47337" y="2379"/>
                    </a:cubicBezTo>
                    <a:cubicBezTo>
                      <a:pt x="47132" y="3381"/>
                      <a:pt x="47060" y="4407"/>
                      <a:pt x="47120" y="5421"/>
                    </a:cubicBezTo>
                    <a:lnTo>
                      <a:pt x="47011" y="5518"/>
                    </a:lnTo>
                    <a:cubicBezTo>
                      <a:pt x="46927" y="5312"/>
                      <a:pt x="46854" y="5107"/>
                      <a:pt x="46782" y="4914"/>
                    </a:cubicBezTo>
                    <a:lnTo>
                      <a:pt x="47132" y="3272"/>
                    </a:lnTo>
                    <a:lnTo>
                      <a:pt x="47132" y="3272"/>
                    </a:lnTo>
                    <a:cubicBezTo>
                      <a:pt x="46891" y="3538"/>
                      <a:pt x="46661" y="3827"/>
                      <a:pt x="46468" y="4129"/>
                    </a:cubicBezTo>
                    <a:cubicBezTo>
                      <a:pt x="46227" y="3646"/>
                      <a:pt x="45889" y="3224"/>
                      <a:pt x="45478" y="2886"/>
                    </a:cubicBezTo>
                    <a:lnTo>
                      <a:pt x="45478" y="2886"/>
                    </a:lnTo>
                    <a:cubicBezTo>
                      <a:pt x="45695" y="3610"/>
                      <a:pt x="45804" y="4359"/>
                      <a:pt x="45792" y="5107"/>
                    </a:cubicBezTo>
                    <a:cubicBezTo>
                      <a:pt x="45611" y="5385"/>
                      <a:pt x="45406" y="5638"/>
                      <a:pt x="45188" y="5892"/>
                    </a:cubicBezTo>
                    <a:cubicBezTo>
                      <a:pt x="45249" y="4986"/>
                      <a:pt x="44717" y="4274"/>
                      <a:pt x="44778" y="3369"/>
                    </a:cubicBezTo>
                    <a:lnTo>
                      <a:pt x="44778" y="3369"/>
                    </a:lnTo>
                    <a:cubicBezTo>
                      <a:pt x="44283" y="4129"/>
                      <a:pt x="44174" y="4890"/>
                      <a:pt x="43897" y="5650"/>
                    </a:cubicBezTo>
                    <a:cubicBezTo>
                      <a:pt x="43595" y="5228"/>
                      <a:pt x="43365" y="4757"/>
                      <a:pt x="43208" y="4262"/>
                    </a:cubicBezTo>
                    <a:lnTo>
                      <a:pt x="43208" y="4262"/>
                    </a:lnTo>
                    <a:cubicBezTo>
                      <a:pt x="43341" y="4805"/>
                      <a:pt x="43559" y="5337"/>
                      <a:pt x="43824" y="5844"/>
                    </a:cubicBezTo>
                    <a:cubicBezTo>
                      <a:pt x="43740" y="6037"/>
                      <a:pt x="43643" y="6218"/>
                      <a:pt x="43534" y="6399"/>
                    </a:cubicBezTo>
                    <a:lnTo>
                      <a:pt x="43462" y="6399"/>
                    </a:lnTo>
                    <a:cubicBezTo>
                      <a:pt x="43329" y="5288"/>
                      <a:pt x="42858" y="3779"/>
                      <a:pt x="42750" y="2681"/>
                    </a:cubicBezTo>
                    <a:lnTo>
                      <a:pt x="42750" y="2681"/>
                    </a:lnTo>
                    <a:cubicBezTo>
                      <a:pt x="42810" y="3719"/>
                      <a:pt x="42255" y="5361"/>
                      <a:pt x="41711" y="6302"/>
                    </a:cubicBezTo>
                    <a:cubicBezTo>
                      <a:pt x="41458" y="5276"/>
                      <a:pt x="41325" y="4214"/>
                      <a:pt x="41313" y="3151"/>
                    </a:cubicBezTo>
                    <a:cubicBezTo>
                      <a:pt x="41084" y="4274"/>
                      <a:pt x="40806" y="4455"/>
                      <a:pt x="40577" y="5578"/>
                    </a:cubicBezTo>
                    <a:cubicBezTo>
                      <a:pt x="40057" y="4371"/>
                      <a:pt x="40130" y="4093"/>
                      <a:pt x="39611" y="2886"/>
                    </a:cubicBezTo>
                    <a:cubicBezTo>
                      <a:pt x="39611" y="3900"/>
                      <a:pt x="39152" y="4769"/>
                      <a:pt x="39152" y="5783"/>
                    </a:cubicBezTo>
                    <a:cubicBezTo>
                      <a:pt x="38741" y="4757"/>
                      <a:pt x="38416" y="3345"/>
                      <a:pt x="37715" y="2403"/>
                    </a:cubicBezTo>
                    <a:cubicBezTo>
                      <a:pt x="37607" y="4045"/>
                      <a:pt x="37389" y="4866"/>
                      <a:pt x="37293" y="6218"/>
                    </a:cubicBezTo>
                    <a:lnTo>
                      <a:pt x="37208" y="6097"/>
                    </a:lnTo>
                    <a:cubicBezTo>
                      <a:pt x="37063" y="5083"/>
                      <a:pt x="36315" y="3260"/>
                      <a:pt x="36230" y="2330"/>
                    </a:cubicBezTo>
                    <a:lnTo>
                      <a:pt x="34806" y="4986"/>
                    </a:lnTo>
                    <a:lnTo>
                      <a:pt x="34407" y="4419"/>
                    </a:lnTo>
                    <a:cubicBezTo>
                      <a:pt x="34335" y="3598"/>
                      <a:pt x="34262" y="2777"/>
                      <a:pt x="34190" y="1956"/>
                    </a:cubicBezTo>
                    <a:cubicBezTo>
                      <a:pt x="33900" y="2306"/>
                      <a:pt x="33635" y="2668"/>
                      <a:pt x="33381" y="3043"/>
                    </a:cubicBezTo>
                    <a:cubicBezTo>
                      <a:pt x="33405" y="2946"/>
                      <a:pt x="33417" y="2850"/>
                      <a:pt x="33442" y="2741"/>
                    </a:cubicBezTo>
                    <a:lnTo>
                      <a:pt x="33442" y="2741"/>
                    </a:lnTo>
                    <a:lnTo>
                      <a:pt x="31945" y="5192"/>
                    </a:lnTo>
                    <a:cubicBezTo>
                      <a:pt x="31824" y="4673"/>
                      <a:pt x="31619" y="4105"/>
                      <a:pt x="31437" y="3550"/>
                    </a:cubicBezTo>
                    <a:cubicBezTo>
                      <a:pt x="31498" y="3248"/>
                      <a:pt x="31570" y="2934"/>
                      <a:pt x="31643" y="2620"/>
                    </a:cubicBezTo>
                    <a:lnTo>
                      <a:pt x="31643" y="2620"/>
                    </a:lnTo>
                    <a:cubicBezTo>
                      <a:pt x="31522" y="2741"/>
                      <a:pt x="31389" y="2862"/>
                      <a:pt x="31268" y="2982"/>
                    </a:cubicBezTo>
                    <a:cubicBezTo>
                      <a:pt x="31208" y="2765"/>
                      <a:pt x="31160" y="2536"/>
                      <a:pt x="31124" y="2318"/>
                    </a:cubicBezTo>
                    <a:cubicBezTo>
                      <a:pt x="30918" y="2813"/>
                      <a:pt x="30749" y="3284"/>
                      <a:pt x="30580" y="3743"/>
                    </a:cubicBezTo>
                    <a:cubicBezTo>
                      <a:pt x="30218" y="4166"/>
                      <a:pt x="29892" y="4624"/>
                      <a:pt x="29590" y="5095"/>
                    </a:cubicBezTo>
                    <a:cubicBezTo>
                      <a:pt x="29530" y="4938"/>
                      <a:pt x="29458" y="4769"/>
                      <a:pt x="29385" y="4600"/>
                    </a:cubicBezTo>
                    <a:cubicBezTo>
                      <a:pt x="29518" y="3791"/>
                      <a:pt x="29639" y="2982"/>
                      <a:pt x="29771" y="2173"/>
                    </a:cubicBezTo>
                    <a:lnTo>
                      <a:pt x="29771" y="2173"/>
                    </a:lnTo>
                    <a:cubicBezTo>
                      <a:pt x="29506" y="2668"/>
                      <a:pt x="29228" y="3151"/>
                      <a:pt x="28914" y="3610"/>
                    </a:cubicBezTo>
                    <a:cubicBezTo>
                      <a:pt x="28745" y="3260"/>
                      <a:pt x="28612" y="2886"/>
                      <a:pt x="28516" y="2499"/>
                    </a:cubicBezTo>
                    <a:cubicBezTo>
                      <a:pt x="27791" y="3320"/>
                      <a:pt x="27526" y="4178"/>
                      <a:pt x="27212" y="5216"/>
                    </a:cubicBezTo>
                    <a:cubicBezTo>
                      <a:pt x="27164" y="5059"/>
                      <a:pt x="27115" y="4902"/>
                      <a:pt x="27055" y="4745"/>
                    </a:cubicBezTo>
                    <a:lnTo>
                      <a:pt x="27333" y="2910"/>
                    </a:lnTo>
                    <a:lnTo>
                      <a:pt x="26765" y="3779"/>
                    </a:lnTo>
                    <a:lnTo>
                      <a:pt x="26391" y="2693"/>
                    </a:lnTo>
                    <a:cubicBezTo>
                      <a:pt x="25812" y="3115"/>
                      <a:pt x="25558" y="3707"/>
                      <a:pt x="25401" y="4371"/>
                    </a:cubicBezTo>
                    <a:cubicBezTo>
                      <a:pt x="25425" y="3767"/>
                      <a:pt x="25449" y="3151"/>
                      <a:pt x="25486" y="2548"/>
                    </a:cubicBezTo>
                    <a:lnTo>
                      <a:pt x="25486" y="2548"/>
                    </a:lnTo>
                    <a:lnTo>
                      <a:pt x="24580" y="4479"/>
                    </a:lnTo>
                    <a:lnTo>
                      <a:pt x="23952" y="2874"/>
                    </a:lnTo>
                    <a:cubicBezTo>
                      <a:pt x="23759" y="3091"/>
                      <a:pt x="23578" y="3320"/>
                      <a:pt x="23409" y="3562"/>
                    </a:cubicBezTo>
                    <a:cubicBezTo>
                      <a:pt x="23373" y="3103"/>
                      <a:pt x="23337" y="2656"/>
                      <a:pt x="23300" y="2198"/>
                    </a:cubicBezTo>
                    <a:lnTo>
                      <a:pt x="23300" y="2198"/>
                    </a:lnTo>
                    <a:cubicBezTo>
                      <a:pt x="23325" y="2741"/>
                      <a:pt x="23300" y="3272"/>
                      <a:pt x="23228" y="3803"/>
                    </a:cubicBezTo>
                    <a:cubicBezTo>
                      <a:pt x="22950" y="4202"/>
                      <a:pt x="22709" y="4612"/>
                      <a:pt x="22492" y="5035"/>
                    </a:cubicBezTo>
                    <a:cubicBezTo>
                      <a:pt x="22347" y="4045"/>
                      <a:pt x="22274" y="3043"/>
                      <a:pt x="22274" y="2041"/>
                    </a:cubicBezTo>
                    <a:cubicBezTo>
                      <a:pt x="22178" y="2693"/>
                      <a:pt x="22081" y="3332"/>
                      <a:pt x="21997" y="3972"/>
                    </a:cubicBezTo>
                    <a:cubicBezTo>
                      <a:pt x="21924" y="3707"/>
                      <a:pt x="21864" y="3429"/>
                      <a:pt x="21803" y="3151"/>
                    </a:cubicBezTo>
                    <a:cubicBezTo>
                      <a:pt x="21477" y="3453"/>
                      <a:pt x="21200" y="3779"/>
                      <a:pt x="20970" y="4141"/>
                    </a:cubicBezTo>
                    <a:lnTo>
                      <a:pt x="20222" y="1727"/>
                    </a:lnTo>
                    <a:lnTo>
                      <a:pt x="20234" y="5300"/>
                    </a:lnTo>
                    <a:lnTo>
                      <a:pt x="19679" y="3115"/>
                    </a:lnTo>
                    <a:cubicBezTo>
                      <a:pt x="19594" y="3212"/>
                      <a:pt x="19522" y="3320"/>
                      <a:pt x="19449" y="3417"/>
                    </a:cubicBezTo>
                    <a:cubicBezTo>
                      <a:pt x="19220" y="2886"/>
                      <a:pt x="18966" y="2355"/>
                      <a:pt x="18701" y="1848"/>
                    </a:cubicBezTo>
                    <a:lnTo>
                      <a:pt x="18701" y="1848"/>
                    </a:lnTo>
                    <a:cubicBezTo>
                      <a:pt x="18809" y="2620"/>
                      <a:pt x="18894" y="3405"/>
                      <a:pt x="18942" y="4202"/>
                    </a:cubicBezTo>
                    <a:cubicBezTo>
                      <a:pt x="18761" y="4540"/>
                      <a:pt x="18580" y="4866"/>
                      <a:pt x="18375" y="5192"/>
                    </a:cubicBezTo>
                    <a:cubicBezTo>
                      <a:pt x="18302" y="4733"/>
                      <a:pt x="18242" y="4298"/>
                      <a:pt x="18170" y="3852"/>
                    </a:cubicBezTo>
                    <a:cubicBezTo>
                      <a:pt x="18266" y="3308"/>
                      <a:pt x="18363" y="2765"/>
                      <a:pt x="18447" y="2234"/>
                    </a:cubicBezTo>
                    <a:lnTo>
                      <a:pt x="18447" y="2234"/>
                    </a:lnTo>
                    <a:lnTo>
                      <a:pt x="18037" y="2922"/>
                    </a:lnTo>
                    <a:cubicBezTo>
                      <a:pt x="18025" y="2837"/>
                      <a:pt x="18013" y="2753"/>
                      <a:pt x="18000" y="2681"/>
                    </a:cubicBezTo>
                    <a:cubicBezTo>
                      <a:pt x="17711" y="3043"/>
                      <a:pt x="17457" y="3453"/>
                      <a:pt x="17264" y="3888"/>
                    </a:cubicBezTo>
                    <a:lnTo>
                      <a:pt x="17035" y="3502"/>
                    </a:lnTo>
                    <a:cubicBezTo>
                      <a:pt x="16938" y="3948"/>
                      <a:pt x="16878" y="4407"/>
                      <a:pt x="16842" y="4866"/>
                    </a:cubicBezTo>
                    <a:lnTo>
                      <a:pt x="16660" y="5180"/>
                    </a:lnTo>
                    <a:cubicBezTo>
                      <a:pt x="16491" y="4757"/>
                      <a:pt x="16383" y="4310"/>
                      <a:pt x="16310" y="3864"/>
                    </a:cubicBezTo>
                    <a:cubicBezTo>
                      <a:pt x="16407" y="3272"/>
                      <a:pt x="16516" y="2693"/>
                      <a:pt x="16660" y="2113"/>
                    </a:cubicBezTo>
                    <a:lnTo>
                      <a:pt x="16660" y="2113"/>
                    </a:lnTo>
                    <a:cubicBezTo>
                      <a:pt x="15936" y="2765"/>
                      <a:pt x="15308" y="3514"/>
                      <a:pt x="14765" y="4322"/>
                    </a:cubicBezTo>
                    <a:lnTo>
                      <a:pt x="14524" y="3236"/>
                    </a:lnTo>
                    <a:lnTo>
                      <a:pt x="14777" y="1654"/>
                    </a:lnTo>
                    <a:lnTo>
                      <a:pt x="14777" y="1654"/>
                    </a:lnTo>
                    <a:cubicBezTo>
                      <a:pt x="14644" y="1908"/>
                      <a:pt x="14499" y="2161"/>
                      <a:pt x="14355" y="2415"/>
                    </a:cubicBezTo>
                    <a:lnTo>
                      <a:pt x="14282" y="2065"/>
                    </a:lnTo>
                    <a:lnTo>
                      <a:pt x="13642" y="3514"/>
                    </a:lnTo>
                    <a:cubicBezTo>
                      <a:pt x="13280" y="4021"/>
                      <a:pt x="12906" y="4504"/>
                      <a:pt x="12495" y="4962"/>
                    </a:cubicBezTo>
                    <a:cubicBezTo>
                      <a:pt x="12363" y="4600"/>
                      <a:pt x="12242" y="4250"/>
                      <a:pt x="12121" y="3888"/>
                    </a:cubicBezTo>
                    <a:lnTo>
                      <a:pt x="12350" y="2391"/>
                    </a:lnTo>
                    <a:lnTo>
                      <a:pt x="12350" y="2391"/>
                    </a:lnTo>
                    <a:lnTo>
                      <a:pt x="11904" y="3079"/>
                    </a:lnTo>
                    <a:cubicBezTo>
                      <a:pt x="11795" y="2681"/>
                      <a:pt x="11711" y="2270"/>
                      <a:pt x="11638" y="1860"/>
                    </a:cubicBezTo>
                    <a:lnTo>
                      <a:pt x="10696" y="4914"/>
                    </a:lnTo>
                    <a:lnTo>
                      <a:pt x="10358" y="5433"/>
                    </a:lnTo>
                    <a:cubicBezTo>
                      <a:pt x="10407" y="4286"/>
                      <a:pt x="10455" y="3139"/>
                      <a:pt x="10503" y="1992"/>
                    </a:cubicBezTo>
                    <a:lnTo>
                      <a:pt x="10503" y="1992"/>
                    </a:lnTo>
                    <a:lnTo>
                      <a:pt x="9779" y="3550"/>
                    </a:lnTo>
                    <a:cubicBezTo>
                      <a:pt x="9610" y="2777"/>
                      <a:pt x="9441" y="1992"/>
                      <a:pt x="9272" y="1208"/>
                    </a:cubicBezTo>
                    <a:cubicBezTo>
                      <a:pt x="9006" y="2004"/>
                      <a:pt x="8753" y="2789"/>
                      <a:pt x="8487" y="3586"/>
                    </a:cubicBezTo>
                    <a:cubicBezTo>
                      <a:pt x="8427" y="2946"/>
                      <a:pt x="8379" y="2294"/>
                      <a:pt x="8330" y="1654"/>
                    </a:cubicBezTo>
                    <a:lnTo>
                      <a:pt x="8330" y="1654"/>
                    </a:lnTo>
                    <a:cubicBezTo>
                      <a:pt x="8379" y="2825"/>
                      <a:pt x="8209" y="3996"/>
                      <a:pt x="7823" y="5107"/>
                    </a:cubicBezTo>
                    <a:cubicBezTo>
                      <a:pt x="7618" y="3634"/>
                      <a:pt x="7425" y="2173"/>
                      <a:pt x="7220" y="713"/>
                    </a:cubicBezTo>
                    <a:cubicBezTo>
                      <a:pt x="6978" y="2077"/>
                      <a:pt x="6725" y="3441"/>
                      <a:pt x="6471" y="4805"/>
                    </a:cubicBezTo>
                    <a:cubicBezTo>
                      <a:pt x="5855" y="3441"/>
                      <a:pt x="5541" y="1956"/>
                      <a:pt x="5529" y="447"/>
                    </a:cubicBezTo>
                    <a:cubicBezTo>
                      <a:pt x="5469" y="797"/>
                      <a:pt x="5397" y="1135"/>
                      <a:pt x="5336" y="1485"/>
                    </a:cubicBezTo>
                    <a:lnTo>
                      <a:pt x="5240" y="1184"/>
                    </a:lnTo>
                    <a:lnTo>
                      <a:pt x="5240" y="1932"/>
                    </a:lnTo>
                    <a:cubicBezTo>
                      <a:pt x="5119" y="2572"/>
                      <a:pt x="4998" y="3224"/>
                      <a:pt x="4865" y="3864"/>
                    </a:cubicBezTo>
                    <a:cubicBezTo>
                      <a:pt x="4539" y="2982"/>
                      <a:pt x="4165" y="2125"/>
                      <a:pt x="3718" y="1304"/>
                    </a:cubicBezTo>
                    <a:lnTo>
                      <a:pt x="3718" y="1304"/>
                    </a:lnTo>
                    <a:cubicBezTo>
                      <a:pt x="3815" y="1944"/>
                      <a:pt x="3887" y="2596"/>
                      <a:pt x="3936" y="3248"/>
                    </a:cubicBezTo>
                    <a:cubicBezTo>
                      <a:pt x="3622" y="2306"/>
                      <a:pt x="3368" y="1340"/>
                      <a:pt x="3175" y="375"/>
                    </a:cubicBezTo>
                    <a:cubicBezTo>
                      <a:pt x="2897" y="1377"/>
                      <a:pt x="2608" y="2391"/>
                      <a:pt x="2318" y="3417"/>
                    </a:cubicBezTo>
                    <a:lnTo>
                      <a:pt x="2064" y="2958"/>
                    </a:lnTo>
                    <a:cubicBezTo>
                      <a:pt x="1956" y="3405"/>
                      <a:pt x="1895" y="3840"/>
                      <a:pt x="1871" y="4298"/>
                    </a:cubicBezTo>
                    <a:cubicBezTo>
                      <a:pt x="1352" y="2862"/>
                      <a:pt x="845" y="1437"/>
                      <a:pt x="3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4" name="Google Shape;64;p6"/>
              <p:cNvGrpSpPr/>
              <p:nvPr/>
            </p:nvGrpSpPr>
            <p:grpSpPr>
              <a:xfrm>
                <a:off x="24" y="4841438"/>
                <a:ext cx="9144121" cy="302544"/>
                <a:chOff x="985425" y="3550775"/>
                <a:chExt cx="4753650" cy="587350"/>
              </a:xfrm>
            </p:grpSpPr>
            <p:sp>
              <p:nvSpPr>
                <p:cNvPr id="65" name="Google Shape;65;p6"/>
                <p:cNvSpPr/>
                <p:nvPr/>
              </p:nvSpPr>
              <p:spPr>
                <a:xfrm>
                  <a:off x="985425" y="3550775"/>
                  <a:ext cx="4753650" cy="5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23482" extrusionOk="0">
                      <a:moveTo>
                        <a:pt x="64023" y="1"/>
                      </a:moveTo>
                      <a:cubicBezTo>
                        <a:pt x="62836" y="1"/>
                        <a:pt x="61837" y="19"/>
                        <a:pt x="61076" y="60"/>
                      </a:cubicBezTo>
                      <a:cubicBezTo>
                        <a:pt x="54125" y="446"/>
                        <a:pt x="47168" y="533"/>
                        <a:pt x="40209" y="533"/>
                      </a:cubicBezTo>
                      <a:cubicBezTo>
                        <a:pt x="37583" y="533"/>
                        <a:pt x="34957" y="520"/>
                        <a:pt x="32331" y="507"/>
                      </a:cubicBezTo>
                      <a:cubicBezTo>
                        <a:pt x="29723" y="495"/>
                        <a:pt x="0" y="374"/>
                        <a:pt x="0" y="374"/>
                      </a:cubicBezTo>
                      <a:lnTo>
                        <a:pt x="0" y="23482"/>
                      </a:lnTo>
                      <a:lnTo>
                        <a:pt x="190146" y="23482"/>
                      </a:lnTo>
                      <a:lnTo>
                        <a:pt x="190146" y="374"/>
                      </a:lnTo>
                      <a:cubicBezTo>
                        <a:pt x="178846" y="374"/>
                        <a:pt x="167498" y="1268"/>
                        <a:pt x="156101" y="1401"/>
                      </a:cubicBezTo>
                      <a:cubicBezTo>
                        <a:pt x="153856" y="1423"/>
                        <a:pt x="151609" y="1449"/>
                        <a:pt x="149362" y="1449"/>
                      </a:cubicBezTo>
                      <a:cubicBezTo>
                        <a:pt x="146871" y="1449"/>
                        <a:pt x="144379" y="1418"/>
                        <a:pt x="141891" y="1316"/>
                      </a:cubicBezTo>
                      <a:cubicBezTo>
                        <a:pt x="136270" y="1085"/>
                        <a:pt x="130649" y="502"/>
                        <a:pt x="125028" y="502"/>
                      </a:cubicBezTo>
                      <a:cubicBezTo>
                        <a:pt x="123900" y="502"/>
                        <a:pt x="122773" y="525"/>
                        <a:pt x="121645" y="580"/>
                      </a:cubicBezTo>
                      <a:cubicBezTo>
                        <a:pt x="115939" y="858"/>
                        <a:pt x="109183" y="1301"/>
                        <a:pt x="103316" y="1301"/>
                      </a:cubicBezTo>
                      <a:cubicBezTo>
                        <a:pt x="102827" y="1301"/>
                        <a:pt x="102345" y="1298"/>
                        <a:pt x="101870" y="1292"/>
                      </a:cubicBezTo>
                      <a:cubicBezTo>
                        <a:pt x="95498" y="1206"/>
                        <a:pt x="73632" y="1"/>
                        <a:pt x="64023" y="1"/>
                      </a:cubicBezTo>
                      <a:close/>
                    </a:path>
                  </a:pathLst>
                </a:custGeom>
                <a:solidFill>
                  <a:srgbClr val="542C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66;p6"/>
                <p:cNvSpPr/>
                <p:nvPr/>
              </p:nvSpPr>
              <p:spPr>
                <a:xfrm>
                  <a:off x="985425" y="3550775"/>
                  <a:ext cx="4753650" cy="8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3260" extrusionOk="0">
                      <a:moveTo>
                        <a:pt x="64023" y="1"/>
                      </a:moveTo>
                      <a:cubicBezTo>
                        <a:pt x="62836" y="1"/>
                        <a:pt x="61837" y="19"/>
                        <a:pt x="61076" y="60"/>
                      </a:cubicBezTo>
                      <a:cubicBezTo>
                        <a:pt x="54125" y="446"/>
                        <a:pt x="47161" y="533"/>
                        <a:pt x="40199" y="533"/>
                      </a:cubicBezTo>
                      <a:cubicBezTo>
                        <a:pt x="37572" y="533"/>
                        <a:pt x="34945" y="520"/>
                        <a:pt x="32319" y="507"/>
                      </a:cubicBezTo>
                      <a:cubicBezTo>
                        <a:pt x="29711" y="495"/>
                        <a:pt x="0" y="386"/>
                        <a:pt x="0" y="374"/>
                      </a:cubicBezTo>
                      <a:lnTo>
                        <a:pt x="0" y="2040"/>
                      </a:lnTo>
                      <a:cubicBezTo>
                        <a:pt x="0" y="2040"/>
                        <a:pt x="28661" y="2922"/>
                        <a:pt x="31269" y="2946"/>
                      </a:cubicBezTo>
                      <a:cubicBezTo>
                        <a:pt x="31500" y="2947"/>
                        <a:pt x="31733" y="2947"/>
                        <a:pt x="31966" y="2947"/>
                      </a:cubicBezTo>
                      <a:cubicBezTo>
                        <a:pt x="41369" y="2947"/>
                        <a:pt x="51734" y="2245"/>
                        <a:pt x="61076" y="1739"/>
                      </a:cubicBezTo>
                      <a:cubicBezTo>
                        <a:pt x="62632" y="1652"/>
                        <a:pt x="65182" y="1617"/>
                        <a:pt x="68284" y="1617"/>
                      </a:cubicBezTo>
                      <a:cubicBezTo>
                        <a:pt x="78976" y="1617"/>
                        <a:pt x="96209" y="2026"/>
                        <a:pt x="101749" y="2101"/>
                      </a:cubicBezTo>
                      <a:cubicBezTo>
                        <a:pt x="106170" y="2161"/>
                        <a:pt x="111283" y="2364"/>
                        <a:pt x="116098" y="2364"/>
                      </a:cubicBezTo>
                      <a:cubicBezTo>
                        <a:pt x="118015" y="2364"/>
                        <a:pt x="119885" y="2332"/>
                        <a:pt x="121645" y="2246"/>
                      </a:cubicBezTo>
                      <a:cubicBezTo>
                        <a:pt x="122554" y="2202"/>
                        <a:pt x="123439" y="2182"/>
                        <a:pt x="124308" y="2182"/>
                      </a:cubicBezTo>
                      <a:cubicBezTo>
                        <a:pt x="129892" y="2182"/>
                        <a:pt x="134783" y="2983"/>
                        <a:pt x="140624" y="3224"/>
                      </a:cubicBezTo>
                      <a:cubicBezTo>
                        <a:pt x="141231" y="3248"/>
                        <a:pt x="141864" y="3259"/>
                        <a:pt x="142517" y="3259"/>
                      </a:cubicBezTo>
                      <a:cubicBezTo>
                        <a:pt x="146953" y="3259"/>
                        <a:pt x="152289" y="2757"/>
                        <a:pt x="156415" y="2704"/>
                      </a:cubicBezTo>
                      <a:cubicBezTo>
                        <a:pt x="167823" y="2572"/>
                        <a:pt x="178846" y="2040"/>
                        <a:pt x="190146" y="2040"/>
                      </a:cubicBezTo>
                      <a:lnTo>
                        <a:pt x="190146" y="386"/>
                      </a:lnTo>
                      <a:cubicBezTo>
                        <a:pt x="190070" y="386"/>
                        <a:pt x="189994" y="386"/>
                        <a:pt x="189919" y="386"/>
                      </a:cubicBezTo>
                      <a:cubicBezTo>
                        <a:pt x="178694" y="386"/>
                        <a:pt x="167421" y="1269"/>
                        <a:pt x="156101" y="1401"/>
                      </a:cubicBezTo>
                      <a:cubicBezTo>
                        <a:pt x="153856" y="1423"/>
                        <a:pt x="151609" y="1449"/>
                        <a:pt x="149362" y="1449"/>
                      </a:cubicBezTo>
                      <a:cubicBezTo>
                        <a:pt x="146871" y="1449"/>
                        <a:pt x="144379" y="1418"/>
                        <a:pt x="141891" y="1316"/>
                      </a:cubicBezTo>
                      <a:cubicBezTo>
                        <a:pt x="136270" y="1085"/>
                        <a:pt x="130649" y="502"/>
                        <a:pt x="125028" y="502"/>
                      </a:cubicBezTo>
                      <a:cubicBezTo>
                        <a:pt x="123900" y="502"/>
                        <a:pt x="122773" y="525"/>
                        <a:pt x="121645" y="580"/>
                      </a:cubicBezTo>
                      <a:cubicBezTo>
                        <a:pt x="115939" y="858"/>
                        <a:pt x="109183" y="1301"/>
                        <a:pt x="103316" y="1301"/>
                      </a:cubicBezTo>
                      <a:cubicBezTo>
                        <a:pt x="102827" y="1301"/>
                        <a:pt x="102345" y="1298"/>
                        <a:pt x="101870" y="1292"/>
                      </a:cubicBezTo>
                      <a:cubicBezTo>
                        <a:pt x="95498" y="1206"/>
                        <a:pt x="73632" y="1"/>
                        <a:pt x="64023" y="1"/>
                      </a:cubicBezTo>
                      <a:close/>
                    </a:path>
                  </a:pathLst>
                </a:custGeom>
                <a:solidFill>
                  <a:srgbClr val="6C492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67;p6"/>
                <p:cNvSpPr/>
                <p:nvPr/>
              </p:nvSpPr>
              <p:spPr>
                <a:xfrm>
                  <a:off x="985425" y="3957075"/>
                  <a:ext cx="4753650" cy="18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7242" extrusionOk="0">
                      <a:moveTo>
                        <a:pt x="112072" y="0"/>
                      </a:moveTo>
                      <a:cubicBezTo>
                        <a:pt x="111613" y="0"/>
                        <a:pt x="111154" y="4"/>
                        <a:pt x="110695" y="10"/>
                      </a:cubicBezTo>
                      <a:cubicBezTo>
                        <a:pt x="107267" y="83"/>
                        <a:pt x="103983" y="602"/>
                        <a:pt x="100602" y="976"/>
                      </a:cubicBezTo>
                      <a:cubicBezTo>
                        <a:pt x="98395" y="1217"/>
                        <a:pt x="96184" y="1309"/>
                        <a:pt x="93972" y="1309"/>
                      </a:cubicBezTo>
                      <a:cubicBezTo>
                        <a:pt x="89420" y="1309"/>
                        <a:pt x="84865" y="918"/>
                        <a:pt x="80332" y="626"/>
                      </a:cubicBezTo>
                      <a:cubicBezTo>
                        <a:pt x="77651" y="453"/>
                        <a:pt x="74962" y="319"/>
                        <a:pt x="72271" y="319"/>
                      </a:cubicBezTo>
                      <a:cubicBezTo>
                        <a:pt x="71570" y="319"/>
                        <a:pt x="70868" y="328"/>
                        <a:pt x="70167" y="348"/>
                      </a:cubicBezTo>
                      <a:cubicBezTo>
                        <a:pt x="66702" y="469"/>
                        <a:pt x="63261" y="952"/>
                        <a:pt x="59821" y="1338"/>
                      </a:cubicBezTo>
                      <a:cubicBezTo>
                        <a:pt x="53448" y="2040"/>
                        <a:pt x="47031" y="2610"/>
                        <a:pt x="40602" y="2610"/>
                      </a:cubicBezTo>
                      <a:cubicBezTo>
                        <a:pt x="40284" y="2610"/>
                        <a:pt x="39965" y="2609"/>
                        <a:pt x="39647" y="2606"/>
                      </a:cubicBezTo>
                      <a:cubicBezTo>
                        <a:pt x="36086" y="2582"/>
                        <a:pt x="32536" y="2364"/>
                        <a:pt x="29011" y="1942"/>
                      </a:cubicBezTo>
                      <a:cubicBezTo>
                        <a:pt x="26077" y="1592"/>
                        <a:pt x="23168" y="1121"/>
                        <a:pt x="20234" y="819"/>
                      </a:cubicBezTo>
                      <a:cubicBezTo>
                        <a:pt x="17594" y="549"/>
                        <a:pt x="14899" y="361"/>
                        <a:pt x="12210" y="361"/>
                      </a:cubicBezTo>
                      <a:cubicBezTo>
                        <a:pt x="8885" y="361"/>
                        <a:pt x="5569" y="648"/>
                        <a:pt x="2378" y="1423"/>
                      </a:cubicBezTo>
                      <a:cubicBezTo>
                        <a:pt x="1570" y="1616"/>
                        <a:pt x="773" y="1845"/>
                        <a:pt x="0" y="2111"/>
                      </a:cubicBezTo>
                      <a:lnTo>
                        <a:pt x="0" y="7242"/>
                      </a:lnTo>
                      <a:lnTo>
                        <a:pt x="190146" y="7242"/>
                      </a:lnTo>
                      <a:lnTo>
                        <a:pt x="190146" y="1290"/>
                      </a:lnTo>
                      <a:cubicBezTo>
                        <a:pt x="187925" y="1712"/>
                        <a:pt x="185667" y="1954"/>
                        <a:pt x="183397" y="2002"/>
                      </a:cubicBezTo>
                      <a:cubicBezTo>
                        <a:pt x="183278" y="2004"/>
                        <a:pt x="183158" y="2005"/>
                        <a:pt x="183039" y="2005"/>
                      </a:cubicBezTo>
                      <a:cubicBezTo>
                        <a:pt x="179798" y="2005"/>
                        <a:pt x="176663" y="1390"/>
                        <a:pt x="173437" y="1169"/>
                      </a:cubicBezTo>
                      <a:cubicBezTo>
                        <a:pt x="172579" y="1114"/>
                        <a:pt x="171727" y="1089"/>
                        <a:pt x="170879" y="1089"/>
                      </a:cubicBezTo>
                      <a:cubicBezTo>
                        <a:pt x="168220" y="1089"/>
                        <a:pt x="165598" y="1329"/>
                        <a:pt x="162934" y="1604"/>
                      </a:cubicBezTo>
                      <a:cubicBezTo>
                        <a:pt x="157640" y="2138"/>
                        <a:pt x="152374" y="2590"/>
                        <a:pt x="147079" y="2590"/>
                      </a:cubicBezTo>
                      <a:cubicBezTo>
                        <a:pt x="145309" y="2590"/>
                        <a:pt x="143536" y="2540"/>
                        <a:pt x="141758" y="2425"/>
                      </a:cubicBezTo>
                      <a:cubicBezTo>
                        <a:pt x="134817" y="1966"/>
                        <a:pt x="127947" y="988"/>
                        <a:pt x="121017" y="409"/>
                      </a:cubicBezTo>
                      <a:cubicBezTo>
                        <a:pt x="118035" y="136"/>
                        <a:pt x="115053" y="0"/>
                        <a:pt x="112072" y="0"/>
                      </a:cubicBezTo>
                      <a:close/>
                    </a:path>
                  </a:pathLst>
                </a:custGeom>
                <a:solidFill>
                  <a:srgbClr val="49250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68;p6"/>
                <p:cNvSpPr/>
                <p:nvPr/>
              </p:nvSpPr>
              <p:spPr>
                <a:xfrm>
                  <a:off x="985425" y="3637025"/>
                  <a:ext cx="4753650" cy="29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11600" extrusionOk="0">
                      <a:moveTo>
                        <a:pt x="43994" y="0"/>
                      </a:moveTo>
                      <a:cubicBezTo>
                        <a:pt x="41806" y="0"/>
                        <a:pt x="39620" y="80"/>
                        <a:pt x="37438" y="244"/>
                      </a:cubicBezTo>
                      <a:cubicBezTo>
                        <a:pt x="33707" y="498"/>
                        <a:pt x="29989" y="957"/>
                        <a:pt x="26307" y="1536"/>
                      </a:cubicBezTo>
                      <a:cubicBezTo>
                        <a:pt x="23023" y="2055"/>
                        <a:pt x="19775" y="2780"/>
                        <a:pt x="16467" y="3057"/>
                      </a:cubicBezTo>
                      <a:cubicBezTo>
                        <a:pt x="15181" y="3167"/>
                        <a:pt x="13883" y="3225"/>
                        <a:pt x="12584" y="3225"/>
                      </a:cubicBezTo>
                      <a:cubicBezTo>
                        <a:pt x="8298" y="3225"/>
                        <a:pt x="3993" y="2588"/>
                        <a:pt x="0" y="1041"/>
                      </a:cubicBezTo>
                      <a:lnTo>
                        <a:pt x="0" y="11001"/>
                      </a:lnTo>
                      <a:cubicBezTo>
                        <a:pt x="785" y="10687"/>
                        <a:pt x="1570" y="10410"/>
                        <a:pt x="2378" y="10180"/>
                      </a:cubicBezTo>
                      <a:cubicBezTo>
                        <a:pt x="5574" y="9258"/>
                        <a:pt x="8895" y="8916"/>
                        <a:pt x="12226" y="8916"/>
                      </a:cubicBezTo>
                      <a:cubicBezTo>
                        <a:pt x="14910" y="8916"/>
                        <a:pt x="17600" y="9138"/>
                        <a:pt x="20234" y="9456"/>
                      </a:cubicBezTo>
                      <a:cubicBezTo>
                        <a:pt x="23168" y="9818"/>
                        <a:pt x="26077" y="10385"/>
                        <a:pt x="29011" y="10808"/>
                      </a:cubicBezTo>
                      <a:cubicBezTo>
                        <a:pt x="32536" y="11303"/>
                        <a:pt x="36086" y="11569"/>
                        <a:pt x="39647" y="11593"/>
                      </a:cubicBezTo>
                      <a:cubicBezTo>
                        <a:pt x="40013" y="11597"/>
                        <a:pt x="40378" y="11600"/>
                        <a:pt x="40744" y="11600"/>
                      </a:cubicBezTo>
                      <a:cubicBezTo>
                        <a:pt x="47126" y="11600"/>
                        <a:pt x="53495" y="10917"/>
                        <a:pt x="59821" y="10084"/>
                      </a:cubicBezTo>
                      <a:cubicBezTo>
                        <a:pt x="63261" y="9637"/>
                        <a:pt x="66702" y="9057"/>
                        <a:pt x="70167" y="8925"/>
                      </a:cubicBezTo>
                      <a:cubicBezTo>
                        <a:pt x="70927" y="8895"/>
                        <a:pt x="71688" y="8882"/>
                        <a:pt x="72448" y="8882"/>
                      </a:cubicBezTo>
                      <a:cubicBezTo>
                        <a:pt x="75080" y="8882"/>
                        <a:pt x="77710" y="9042"/>
                        <a:pt x="80332" y="9239"/>
                      </a:cubicBezTo>
                      <a:cubicBezTo>
                        <a:pt x="84872" y="9588"/>
                        <a:pt x="89433" y="10059"/>
                        <a:pt x="93990" y="10059"/>
                      </a:cubicBezTo>
                      <a:cubicBezTo>
                        <a:pt x="96196" y="10059"/>
                        <a:pt x="98401" y="9949"/>
                        <a:pt x="100602" y="9661"/>
                      </a:cubicBezTo>
                      <a:cubicBezTo>
                        <a:pt x="103983" y="9214"/>
                        <a:pt x="107267" y="8599"/>
                        <a:pt x="110695" y="8514"/>
                      </a:cubicBezTo>
                      <a:cubicBezTo>
                        <a:pt x="111157" y="8504"/>
                        <a:pt x="111620" y="8500"/>
                        <a:pt x="112084" y="8500"/>
                      </a:cubicBezTo>
                      <a:cubicBezTo>
                        <a:pt x="115051" y="8500"/>
                        <a:pt x="118052" y="8693"/>
                        <a:pt x="121017" y="8985"/>
                      </a:cubicBezTo>
                      <a:cubicBezTo>
                        <a:pt x="127947" y="9673"/>
                        <a:pt x="134805" y="10844"/>
                        <a:pt x="141758" y="11388"/>
                      </a:cubicBezTo>
                      <a:cubicBezTo>
                        <a:pt x="143544" y="11524"/>
                        <a:pt x="145325" y="11584"/>
                        <a:pt x="147102" y="11584"/>
                      </a:cubicBezTo>
                      <a:cubicBezTo>
                        <a:pt x="152390" y="11584"/>
                        <a:pt x="157648" y="11051"/>
                        <a:pt x="162934" y="10410"/>
                      </a:cubicBezTo>
                      <a:cubicBezTo>
                        <a:pt x="165590" y="10090"/>
                        <a:pt x="168205" y="9805"/>
                        <a:pt x="170857" y="9805"/>
                      </a:cubicBezTo>
                      <a:cubicBezTo>
                        <a:pt x="171712" y="9805"/>
                        <a:pt x="172572" y="9835"/>
                        <a:pt x="173437" y="9903"/>
                      </a:cubicBezTo>
                      <a:cubicBezTo>
                        <a:pt x="176681" y="10160"/>
                        <a:pt x="179833" y="10895"/>
                        <a:pt x="183093" y="10895"/>
                      </a:cubicBezTo>
                      <a:cubicBezTo>
                        <a:pt x="183194" y="10895"/>
                        <a:pt x="183296" y="10894"/>
                        <a:pt x="183397" y="10893"/>
                      </a:cubicBezTo>
                      <a:cubicBezTo>
                        <a:pt x="185667" y="10832"/>
                        <a:pt x="187937" y="10542"/>
                        <a:pt x="190146" y="10035"/>
                      </a:cubicBezTo>
                      <a:lnTo>
                        <a:pt x="190146" y="1814"/>
                      </a:lnTo>
                      <a:cubicBezTo>
                        <a:pt x="187623" y="2454"/>
                        <a:pt x="185015" y="2840"/>
                        <a:pt x="182516" y="3154"/>
                      </a:cubicBezTo>
                      <a:cubicBezTo>
                        <a:pt x="180861" y="3359"/>
                        <a:pt x="179196" y="3463"/>
                        <a:pt x="177530" y="3463"/>
                      </a:cubicBezTo>
                      <a:cubicBezTo>
                        <a:pt x="176156" y="3463"/>
                        <a:pt x="174782" y="3392"/>
                        <a:pt x="173413" y="3250"/>
                      </a:cubicBezTo>
                      <a:cubicBezTo>
                        <a:pt x="170238" y="2925"/>
                        <a:pt x="167082" y="2610"/>
                        <a:pt x="163893" y="2610"/>
                      </a:cubicBezTo>
                      <a:cubicBezTo>
                        <a:pt x="163529" y="2610"/>
                        <a:pt x="163166" y="2614"/>
                        <a:pt x="162801" y="2623"/>
                      </a:cubicBezTo>
                      <a:cubicBezTo>
                        <a:pt x="155570" y="2816"/>
                        <a:pt x="148447" y="4228"/>
                        <a:pt x="141227" y="4639"/>
                      </a:cubicBezTo>
                      <a:cubicBezTo>
                        <a:pt x="140190" y="4699"/>
                        <a:pt x="139157" y="4727"/>
                        <a:pt x="138128" y="4727"/>
                      </a:cubicBezTo>
                      <a:cubicBezTo>
                        <a:pt x="132556" y="4727"/>
                        <a:pt x="127088" y="3900"/>
                        <a:pt x="121585" y="2840"/>
                      </a:cubicBezTo>
                      <a:cubicBezTo>
                        <a:pt x="115132" y="1595"/>
                        <a:pt x="108631" y="172"/>
                        <a:pt x="102000" y="172"/>
                      </a:cubicBezTo>
                      <a:cubicBezTo>
                        <a:pt x="101945" y="172"/>
                        <a:pt x="101889" y="172"/>
                        <a:pt x="101834" y="172"/>
                      </a:cubicBezTo>
                      <a:cubicBezTo>
                        <a:pt x="98260" y="172"/>
                        <a:pt x="94783" y="703"/>
                        <a:pt x="91294" y="1464"/>
                      </a:cubicBezTo>
                      <a:cubicBezTo>
                        <a:pt x="88011" y="2176"/>
                        <a:pt x="84727" y="2973"/>
                        <a:pt x="81370" y="3311"/>
                      </a:cubicBezTo>
                      <a:cubicBezTo>
                        <a:pt x="80471" y="3400"/>
                        <a:pt x="79574" y="3437"/>
                        <a:pt x="78679" y="3437"/>
                      </a:cubicBezTo>
                      <a:cubicBezTo>
                        <a:pt x="75923" y="3437"/>
                        <a:pt x="73185" y="3083"/>
                        <a:pt x="70433" y="2792"/>
                      </a:cubicBezTo>
                      <a:cubicBezTo>
                        <a:pt x="66907" y="2430"/>
                        <a:pt x="63394" y="2019"/>
                        <a:pt x="59881" y="1500"/>
                      </a:cubicBezTo>
                      <a:cubicBezTo>
                        <a:pt x="56090" y="945"/>
                        <a:pt x="52336" y="317"/>
                        <a:pt x="48508" y="112"/>
                      </a:cubicBezTo>
                      <a:cubicBezTo>
                        <a:pt x="47003" y="38"/>
                        <a:pt x="45498" y="0"/>
                        <a:pt x="43994" y="0"/>
                      </a:cubicBezTo>
                      <a:close/>
                    </a:path>
                  </a:pathLst>
                </a:custGeom>
                <a:solidFill>
                  <a:srgbClr val="49250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9" name="Google Shape;69;p6"/>
            <p:cNvSpPr/>
            <p:nvPr/>
          </p:nvSpPr>
          <p:spPr>
            <a:xfrm>
              <a:off x="8324275" y="287650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6"/>
            <p:cNvSpPr/>
            <p:nvPr/>
          </p:nvSpPr>
          <p:spPr>
            <a:xfrm>
              <a:off x="-680250" y="136250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713225" y="721750"/>
            <a:ext cx="2899800" cy="10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7"/>
          <p:cNvSpPr txBox="1">
            <a:spLocks noGrp="1"/>
          </p:cNvSpPr>
          <p:nvPr>
            <p:ph type="subTitle" idx="1"/>
          </p:nvPr>
        </p:nvSpPr>
        <p:spPr>
          <a:xfrm>
            <a:off x="713225" y="1818663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74" name="Google Shape;74;p7"/>
          <p:cNvGrpSpPr/>
          <p:nvPr/>
        </p:nvGrpSpPr>
        <p:grpSpPr>
          <a:xfrm>
            <a:off x="4243225" y="43900"/>
            <a:ext cx="5916488" cy="2622004"/>
            <a:chOff x="4243225" y="43900"/>
            <a:chExt cx="5916488" cy="2622004"/>
          </a:xfrm>
        </p:grpSpPr>
        <p:sp>
          <p:nvSpPr>
            <p:cNvPr id="75" name="Google Shape;75;p7"/>
            <p:cNvSpPr/>
            <p:nvPr/>
          </p:nvSpPr>
          <p:spPr>
            <a:xfrm>
              <a:off x="7147350" y="43900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7"/>
            <p:cNvSpPr/>
            <p:nvPr/>
          </p:nvSpPr>
          <p:spPr>
            <a:xfrm>
              <a:off x="8033400" y="1935713"/>
              <a:ext cx="2126313" cy="730191"/>
            </a:xfrm>
            <a:custGeom>
              <a:avLst/>
              <a:gdLst/>
              <a:ahLst/>
              <a:cxnLst/>
              <a:rect l="l" t="t" r="r" b="b"/>
              <a:pathLst>
                <a:path w="51950" h="17840" extrusionOk="0">
                  <a:moveTo>
                    <a:pt x="15788" y="0"/>
                  </a:moveTo>
                  <a:cubicBezTo>
                    <a:pt x="15692" y="0"/>
                    <a:pt x="15597" y="4"/>
                    <a:pt x="15501" y="11"/>
                  </a:cubicBezTo>
                  <a:cubicBezTo>
                    <a:pt x="13328" y="193"/>
                    <a:pt x="11493" y="2305"/>
                    <a:pt x="11614" y="4502"/>
                  </a:cubicBezTo>
                  <a:cubicBezTo>
                    <a:pt x="11091" y="3570"/>
                    <a:pt x="10026" y="3014"/>
                    <a:pt x="8970" y="3014"/>
                  </a:cubicBezTo>
                  <a:cubicBezTo>
                    <a:pt x="8564" y="3014"/>
                    <a:pt x="8159" y="3097"/>
                    <a:pt x="7787" y="3271"/>
                  </a:cubicBezTo>
                  <a:cubicBezTo>
                    <a:pt x="7654" y="3331"/>
                    <a:pt x="7521" y="3416"/>
                    <a:pt x="7401" y="3500"/>
                  </a:cubicBezTo>
                  <a:cubicBezTo>
                    <a:pt x="7099" y="3706"/>
                    <a:pt x="6845" y="3983"/>
                    <a:pt x="6652" y="4285"/>
                  </a:cubicBezTo>
                  <a:cubicBezTo>
                    <a:pt x="6257" y="4171"/>
                    <a:pt x="5800" y="4108"/>
                    <a:pt x="5324" y="4108"/>
                  </a:cubicBezTo>
                  <a:cubicBezTo>
                    <a:pt x="3778" y="4108"/>
                    <a:pt x="2018" y="4777"/>
                    <a:pt x="1437" y="6567"/>
                  </a:cubicBezTo>
                  <a:cubicBezTo>
                    <a:pt x="1292" y="7002"/>
                    <a:pt x="1231" y="7460"/>
                    <a:pt x="1268" y="7919"/>
                  </a:cubicBezTo>
                  <a:cubicBezTo>
                    <a:pt x="1280" y="8088"/>
                    <a:pt x="1304" y="8257"/>
                    <a:pt x="1352" y="8426"/>
                  </a:cubicBezTo>
                  <a:cubicBezTo>
                    <a:pt x="906" y="8438"/>
                    <a:pt x="495" y="8692"/>
                    <a:pt x="278" y="9090"/>
                  </a:cubicBezTo>
                  <a:cubicBezTo>
                    <a:pt x="48" y="9549"/>
                    <a:pt x="0" y="10080"/>
                    <a:pt x="145" y="10575"/>
                  </a:cubicBezTo>
                  <a:cubicBezTo>
                    <a:pt x="511" y="12030"/>
                    <a:pt x="1808" y="12951"/>
                    <a:pt x="3181" y="12951"/>
                  </a:cubicBezTo>
                  <a:cubicBezTo>
                    <a:pt x="3665" y="12951"/>
                    <a:pt x="4158" y="12837"/>
                    <a:pt x="4624" y="12591"/>
                  </a:cubicBezTo>
                  <a:cubicBezTo>
                    <a:pt x="5276" y="13738"/>
                    <a:pt x="6531" y="14462"/>
                    <a:pt x="7835" y="14619"/>
                  </a:cubicBezTo>
                  <a:cubicBezTo>
                    <a:pt x="8051" y="14647"/>
                    <a:pt x="8267" y="14661"/>
                    <a:pt x="8483" y="14661"/>
                  </a:cubicBezTo>
                  <a:cubicBezTo>
                    <a:pt x="9573" y="14661"/>
                    <a:pt x="10655" y="14319"/>
                    <a:pt x="11602" y="13774"/>
                  </a:cubicBezTo>
                  <a:lnTo>
                    <a:pt x="11602" y="13774"/>
                  </a:lnTo>
                  <a:cubicBezTo>
                    <a:pt x="10950" y="15597"/>
                    <a:pt x="12773" y="17022"/>
                    <a:pt x="13534" y="17360"/>
                  </a:cubicBezTo>
                  <a:cubicBezTo>
                    <a:pt x="14250" y="17678"/>
                    <a:pt x="15062" y="17840"/>
                    <a:pt x="15893" y="17840"/>
                  </a:cubicBezTo>
                  <a:cubicBezTo>
                    <a:pt x="17809" y="17840"/>
                    <a:pt x="19824" y="16980"/>
                    <a:pt x="20995" y="15187"/>
                  </a:cubicBezTo>
                  <a:cubicBezTo>
                    <a:pt x="20995" y="15187"/>
                    <a:pt x="21706" y="16132"/>
                    <a:pt x="22856" y="16132"/>
                  </a:cubicBezTo>
                  <a:cubicBezTo>
                    <a:pt x="22987" y="16132"/>
                    <a:pt x="23123" y="16119"/>
                    <a:pt x="23264" y="16092"/>
                  </a:cubicBezTo>
                  <a:cubicBezTo>
                    <a:pt x="24303" y="15899"/>
                    <a:pt x="24725" y="15259"/>
                    <a:pt x="24906" y="14813"/>
                  </a:cubicBezTo>
                  <a:cubicBezTo>
                    <a:pt x="25800" y="15748"/>
                    <a:pt x="27032" y="16272"/>
                    <a:pt x="28317" y="16272"/>
                  </a:cubicBezTo>
                  <a:cubicBezTo>
                    <a:pt x="28507" y="16272"/>
                    <a:pt x="28698" y="16261"/>
                    <a:pt x="28890" y="16237"/>
                  </a:cubicBezTo>
                  <a:cubicBezTo>
                    <a:pt x="30761" y="16044"/>
                    <a:pt x="31788" y="15187"/>
                    <a:pt x="32343" y="14161"/>
                  </a:cubicBezTo>
                  <a:cubicBezTo>
                    <a:pt x="32774" y="14341"/>
                    <a:pt x="33189" y="14419"/>
                    <a:pt x="33540" y="14419"/>
                  </a:cubicBezTo>
                  <a:cubicBezTo>
                    <a:pt x="33730" y="14419"/>
                    <a:pt x="33901" y="14396"/>
                    <a:pt x="34045" y="14354"/>
                  </a:cubicBezTo>
                  <a:cubicBezTo>
                    <a:pt x="35953" y="13774"/>
                    <a:pt x="35856" y="12265"/>
                    <a:pt x="35615" y="11891"/>
                  </a:cubicBezTo>
                  <a:lnTo>
                    <a:pt x="35615" y="11891"/>
                  </a:lnTo>
                  <a:cubicBezTo>
                    <a:pt x="35769" y="11959"/>
                    <a:pt x="35935" y="11991"/>
                    <a:pt x="36104" y="11991"/>
                  </a:cubicBezTo>
                  <a:cubicBezTo>
                    <a:pt x="36174" y="11991"/>
                    <a:pt x="36245" y="11986"/>
                    <a:pt x="36315" y="11976"/>
                  </a:cubicBezTo>
                  <a:cubicBezTo>
                    <a:pt x="36641" y="11927"/>
                    <a:pt x="37039" y="11746"/>
                    <a:pt x="37474" y="11287"/>
                  </a:cubicBezTo>
                  <a:lnTo>
                    <a:pt x="37631" y="11348"/>
                  </a:lnTo>
                  <a:cubicBezTo>
                    <a:pt x="38348" y="11600"/>
                    <a:pt x="39103" y="11735"/>
                    <a:pt x="39860" y="11735"/>
                  </a:cubicBezTo>
                  <a:cubicBezTo>
                    <a:pt x="40047" y="11735"/>
                    <a:pt x="40233" y="11727"/>
                    <a:pt x="40420" y="11710"/>
                  </a:cubicBezTo>
                  <a:cubicBezTo>
                    <a:pt x="42025" y="11577"/>
                    <a:pt x="43269" y="10841"/>
                    <a:pt x="44090" y="10285"/>
                  </a:cubicBezTo>
                  <a:cubicBezTo>
                    <a:pt x="45164" y="10225"/>
                    <a:pt x="46166" y="10165"/>
                    <a:pt x="47156" y="10032"/>
                  </a:cubicBezTo>
                  <a:cubicBezTo>
                    <a:pt x="47410" y="9996"/>
                    <a:pt x="47663" y="9959"/>
                    <a:pt x="47917" y="9923"/>
                  </a:cubicBezTo>
                  <a:cubicBezTo>
                    <a:pt x="48943" y="9742"/>
                    <a:pt x="49969" y="9476"/>
                    <a:pt x="50947" y="9126"/>
                  </a:cubicBezTo>
                  <a:cubicBezTo>
                    <a:pt x="51128" y="9054"/>
                    <a:pt x="51309" y="8994"/>
                    <a:pt x="51490" y="8921"/>
                  </a:cubicBezTo>
                  <a:cubicBezTo>
                    <a:pt x="51937" y="8752"/>
                    <a:pt x="51949" y="8523"/>
                    <a:pt x="51647" y="8305"/>
                  </a:cubicBezTo>
                  <a:cubicBezTo>
                    <a:pt x="51101" y="7925"/>
                    <a:pt x="49573" y="7569"/>
                    <a:pt x="47926" y="7569"/>
                  </a:cubicBezTo>
                  <a:cubicBezTo>
                    <a:pt x="47899" y="7569"/>
                    <a:pt x="47872" y="7569"/>
                    <a:pt x="47844" y="7569"/>
                  </a:cubicBezTo>
                  <a:cubicBezTo>
                    <a:pt x="46444" y="7569"/>
                    <a:pt x="43740" y="8317"/>
                    <a:pt x="43740" y="8317"/>
                  </a:cubicBezTo>
                  <a:cubicBezTo>
                    <a:pt x="43177" y="7816"/>
                    <a:pt x="41789" y="7350"/>
                    <a:pt x="40267" y="7350"/>
                  </a:cubicBezTo>
                  <a:cubicBezTo>
                    <a:pt x="39112" y="7350"/>
                    <a:pt x="37880" y="7618"/>
                    <a:pt x="36870" y="8342"/>
                  </a:cubicBezTo>
                  <a:cubicBezTo>
                    <a:pt x="36454" y="7174"/>
                    <a:pt x="35206" y="6467"/>
                    <a:pt x="33994" y="6467"/>
                  </a:cubicBezTo>
                  <a:cubicBezTo>
                    <a:pt x="33376" y="6467"/>
                    <a:pt x="32767" y="6651"/>
                    <a:pt x="32283" y="7050"/>
                  </a:cubicBezTo>
                  <a:cubicBezTo>
                    <a:pt x="32790" y="4563"/>
                    <a:pt x="30882" y="1859"/>
                    <a:pt x="28395" y="1508"/>
                  </a:cubicBezTo>
                  <a:cubicBezTo>
                    <a:pt x="28210" y="1483"/>
                    <a:pt x="28025" y="1470"/>
                    <a:pt x="27840" y="1470"/>
                  </a:cubicBezTo>
                  <a:cubicBezTo>
                    <a:pt x="25532" y="1470"/>
                    <a:pt x="23335" y="3434"/>
                    <a:pt x="23168" y="5770"/>
                  </a:cubicBezTo>
                  <a:cubicBezTo>
                    <a:pt x="23243" y="4585"/>
                    <a:pt x="22084" y="3601"/>
                    <a:pt x="20957" y="3601"/>
                  </a:cubicBezTo>
                  <a:cubicBezTo>
                    <a:pt x="20649" y="3601"/>
                    <a:pt x="20343" y="3675"/>
                    <a:pt x="20065" y="3838"/>
                  </a:cubicBezTo>
                  <a:cubicBezTo>
                    <a:pt x="19846" y="1737"/>
                    <a:pt x="17871" y="0"/>
                    <a:pt x="157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7"/>
            <p:cNvSpPr/>
            <p:nvPr/>
          </p:nvSpPr>
          <p:spPr>
            <a:xfrm flipH="1">
              <a:off x="4243225" y="244275"/>
              <a:ext cx="2126314" cy="730191"/>
            </a:xfrm>
            <a:custGeom>
              <a:avLst/>
              <a:gdLst/>
              <a:ahLst/>
              <a:cxnLst/>
              <a:rect l="l" t="t" r="r" b="b"/>
              <a:pathLst>
                <a:path w="51950" h="17840" extrusionOk="0">
                  <a:moveTo>
                    <a:pt x="15788" y="0"/>
                  </a:moveTo>
                  <a:cubicBezTo>
                    <a:pt x="15692" y="0"/>
                    <a:pt x="15597" y="4"/>
                    <a:pt x="15501" y="11"/>
                  </a:cubicBezTo>
                  <a:cubicBezTo>
                    <a:pt x="13328" y="193"/>
                    <a:pt x="11493" y="2305"/>
                    <a:pt x="11614" y="4502"/>
                  </a:cubicBezTo>
                  <a:cubicBezTo>
                    <a:pt x="11091" y="3570"/>
                    <a:pt x="10026" y="3014"/>
                    <a:pt x="8970" y="3014"/>
                  </a:cubicBezTo>
                  <a:cubicBezTo>
                    <a:pt x="8564" y="3014"/>
                    <a:pt x="8159" y="3097"/>
                    <a:pt x="7787" y="3271"/>
                  </a:cubicBezTo>
                  <a:cubicBezTo>
                    <a:pt x="7654" y="3331"/>
                    <a:pt x="7521" y="3416"/>
                    <a:pt x="7401" y="3500"/>
                  </a:cubicBezTo>
                  <a:cubicBezTo>
                    <a:pt x="7099" y="3706"/>
                    <a:pt x="6845" y="3983"/>
                    <a:pt x="6652" y="4285"/>
                  </a:cubicBezTo>
                  <a:cubicBezTo>
                    <a:pt x="6257" y="4171"/>
                    <a:pt x="5800" y="4108"/>
                    <a:pt x="5324" y="4108"/>
                  </a:cubicBezTo>
                  <a:cubicBezTo>
                    <a:pt x="3778" y="4108"/>
                    <a:pt x="2018" y="4777"/>
                    <a:pt x="1437" y="6567"/>
                  </a:cubicBezTo>
                  <a:cubicBezTo>
                    <a:pt x="1292" y="7002"/>
                    <a:pt x="1231" y="7460"/>
                    <a:pt x="1268" y="7919"/>
                  </a:cubicBezTo>
                  <a:cubicBezTo>
                    <a:pt x="1280" y="8088"/>
                    <a:pt x="1304" y="8257"/>
                    <a:pt x="1352" y="8426"/>
                  </a:cubicBezTo>
                  <a:cubicBezTo>
                    <a:pt x="906" y="8438"/>
                    <a:pt x="495" y="8692"/>
                    <a:pt x="278" y="9090"/>
                  </a:cubicBezTo>
                  <a:cubicBezTo>
                    <a:pt x="48" y="9549"/>
                    <a:pt x="0" y="10080"/>
                    <a:pt x="145" y="10575"/>
                  </a:cubicBezTo>
                  <a:cubicBezTo>
                    <a:pt x="511" y="12030"/>
                    <a:pt x="1808" y="12951"/>
                    <a:pt x="3181" y="12951"/>
                  </a:cubicBezTo>
                  <a:cubicBezTo>
                    <a:pt x="3665" y="12951"/>
                    <a:pt x="4158" y="12837"/>
                    <a:pt x="4624" y="12591"/>
                  </a:cubicBezTo>
                  <a:cubicBezTo>
                    <a:pt x="5276" y="13738"/>
                    <a:pt x="6531" y="14462"/>
                    <a:pt x="7835" y="14619"/>
                  </a:cubicBezTo>
                  <a:cubicBezTo>
                    <a:pt x="8051" y="14647"/>
                    <a:pt x="8267" y="14661"/>
                    <a:pt x="8483" y="14661"/>
                  </a:cubicBezTo>
                  <a:cubicBezTo>
                    <a:pt x="9573" y="14661"/>
                    <a:pt x="10655" y="14319"/>
                    <a:pt x="11602" y="13774"/>
                  </a:cubicBezTo>
                  <a:lnTo>
                    <a:pt x="11602" y="13774"/>
                  </a:lnTo>
                  <a:cubicBezTo>
                    <a:pt x="10950" y="15597"/>
                    <a:pt x="12773" y="17022"/>
                    <a:pt x="13534" y="17360"/>
                  </a:cubicBezTo>
                  <a:cubicBezTo>
                    <a:pt x="14250" y="17678"/>
                    <a:pt x="15062" y="17840"/>
                    <a:pt x="15893" y="17840"/>
                  </a:cubicBezTo>
                  <a:cubicBezTo>
                    <a:pt x="17809" y="17840"/>
                    <a:pt x="19824" y="16980"/>
                    <a:pt x="20995" y="15187"/>
                  </a:cubicBezTo>
                  <a:cubicBezTo>
                    <a:pt x="20995" y="15187"/>
                    <a:pt x="21706" y="16132"/>
                    <a:pt x="22856" y="16132"/>
                  </a:cubicBezTo>
                  <a:cubicBezTo>
                    <a:pt x="22987" y="16132"/>
                    <a:pt x="23123" y="16119"/>
                    <a:pt x="23264" y="16092"/>
                  </a:cubicBezTo>
                  <a:cubicBezTo>
                    <a:pt x="24303" y="15899"/>
                    <a:pt x="24725" y="15259"/>
                    <a:pt x="24906" y="14813"/>
                  </a:cubicBezTo>
                  <a:cubicBezTo>
                    <a:pt x="25800" y="15748"/>
                    <a:pt x="27032" y="16272"/>
                    <a:pt x="28317" y="16272"/>
                  </a:cubicBezTo>
                  <a:cubicBezTo>
                    <a:pt x="28507" y="16272"/>
                    <a:pt x="28698" y="16261"/>
                    <a:pt x="28890" y="16237"/>
                  </a:cubicBezTo>
                  <a:cubicBezTo>
                    <a:pt x="30761" y="16044"/>
                    <a:pt x="31788" y="15187"/>
                    <a:pt x="32343" y="14161"/>
                  </a:cubicBezTo>
                  <a:cubicBezTo>
                    <a:pt x="32774" y="14341"/>
                    <a:pt x="33189" y="14419"/>
                    <a:pt x="33540" y="14419"/>
                  </a:cubicBezTo>
                  <a:cubicBezTo>
                    <a:pt x="33730" y="14419"/>
                    <a:pt x="33901" y="14396"/>
                    <a:pt x="34045" y="14354"/>
                  </a:cubicBezTo>
                  <a:cubicBezTo>
                    <a:pt x="35953" y="13774"/>
                    <a:pt x="35856" y="12265"/>
                    <a:pt x="35615" y="11891"/>
                  </a:cubicBezTo>
                  <a:lnTo>
                    <a:pt x="35615" y="11891"/>
                  </a:lnTo>
                  <a:cubicBezTo>
                    <a:pt x="35769" y="11959"/>
                    <a:pt x="35935" y="11991"/>
                    <a:pt x="36104" y="11991"/>
                  </a:cubicBezTo>
                  <a:cubicBezTo>
                    <a:pt x="36174" y="11991"/>
                    <a:pt x="36245" y="11986"/>
                    <a:pt x="36315" y="11976"/>
                  </a:cubicBezTo>
                  <a:cubicBezTo>
                    <a:pt x="36641" y="11927"/>
                    <a:pt x="37039" y="11746"/>
                    <a:pt x="37474" y="11287"/>
                  </a:cubicBezTo>
                  <a:lnTo>
                    <a:pt x="37631" y="11348"/>
                  </a:lnTo>
                  <a:cubicBezTo>
                    <a:pt x="38348" y="11600"/>
                    <a:pt x="39103" y="11735"/>
                    <a:pt x="39860" y="11735"/>
                  </a:cubicBezTo>
                  <a:cubicBezTo>
                    <a:pt x="40047" y="11735"/>
                    <a:pt x="40233" y="11727"/>
                    <a:pt x="40420" y="11710"/>
                  </a:cubicBezTo>
                  <a:cubicBezTo>
                    <a:pt x="42025" y="11577"/>
                    <a:pt x="43269" y="10841"/>
                    <a:pt x="44090" y="10285"/>
                  </a:cubicBezTo>
                  <a:cubicBezTo>
                    <a:pt x="45164" y="10225"/>
                    <a:pt x="46166" y="10165"/>
                    <a:pt x="47156" y="10032"/>
                  </a:cubicBezTo>
                  <a:cubicBezTo>
                    <a:pt x="47410" y="9996"/>
                    <a:pt x="47663" y="9959"/>
                    <a:pt x="47917" y="9923"/>
                  </a:cubicBezTo>
                  <a:cubicBezTo>
                    <a:pt x="48943" y="9742"/>
                    <a:pt x="49969" y="9476"/>
                    <a:pt x="50947" y="9126"/>
                  </a:cubicBezTo>
                  <a:cubicBezTo>
                    <a:pt x="51128" y="9054"/>
                    <a:pt x="51309" y="8994"/>
                    <a:pt x="51490" y="8921"/>
                  </a:cubicBezTo>
                  <a:cubicBezTo>
                    <a:pt x="51937" y="8752"/>
                    <a:pt x="51949" y="8523"/>
                    <a:pt x="51647" y="8305"/>
                  </a:cubicBezTo>
                  <a:cubicBezTo>
                    <a:pt x="51101" y="7925"/>
                    <a:pt x="49573" y="7569"/>
                    <a:pt x="47926" y="7569"/>
                  </a:cubicBezTo>
                  <a:cubicBezTo>
                    <a:pt x="47899" y="7569"/>
                    <a:pt x="47872" y="7569"/>
                    <a:pt x="47844" y="7569"/>
                  </a:cubicBezTo>
                  <a:cubicBezTo>
                    <a:pt x="46444" y="7569"/>
                    <a:pt x="43740" y="8317"/>
                    <a:pt x="43740" y="8317"/>
                  </a:cubicBezTo>
                  <a:cubicBezTo>
                    <a:pt x="43177" y="7816"/>
                    <a:pt x="41789" y="7350"/>
                    <a:pt x="40267" y="7350"/>
                  </a:cubicBezTo>
                  <a:cubicBezTo>
                    <a:pt x="39112" y="7350"/>
                    <a:pt x="37880" y="7618"/>
                    <a:pt x="36870" y="8342"/>
                  </a:cubicBezTo>
                  <a:cubicBezTo>
                    <a:pt x="36454" y="7174"/>
                    <a:pt x="35206" y="6467"/>
                    <a:pt x="33994" y="6467"/>
                  </a:cubicBezTo>
                  <a:cubicBezTo>
                    <a:pt x="33376" y="6467"/>
                    <a:pt x="32767" y="6651"/>
                    <a:pt x="32283" y="7050"/>
                  </a:cubicBezTo>
                  <a:cubicBezTo>
                    <a:pt x="32790" y="4563"/>
                    <a:pt x="30882" y="1859"/>
                    <a:pt x="28395" y="1508"/>
                  </a:cubicBezTo>
                  <a:cubicBezTo>
                    <a:pt x="28210" y="1483"/>
                    <a:pt x="28025" y="1470"/>
                    <a:pt x="27840" y="1470"/>
                  </a:cubicBezTo>
                  <a:cubicBezTo>
                    <a:pt x="25532" y="1470"/>
                    <a:pt x="23335" y="3434"/>
                    <a:pt x="23168" y="5770"/>
                  </a:cubicBezTo>
                  <a:cubicBezTo>
                    <a:pt x="23243" y="4585"/>
                    <a:pt x="22084" y="3601"/>
                    <a:pt x="20957" y="3601"/>
                  </a:cubicBezTo>
                  <a:cubicBezTo>
                    <a:pt x="20649" y="3601"/>
                    <a:pt x="20343" y="3675"/>
                    <a:pt x="20065" y="3838"/>
                  </a:cubicBezTo>
                  <a:cubicBezTo>
                    <a:pt x="19846" y="1737"/>
                    <a:pt x="17871" y="0"/>
                    <a:pt x="157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" name="Google Shape;78;p7"/>
          <p:cNvGrpSpPr/>
          <p:nvPr/>
        </p:nvGrpSpPr>
        <p:grpSpPr>
          <a:xfrm>
            <a:off x="24" y="4241732"/>
            <a:ext cx="9144121" cy="901981"/>
            <a:chOff x="24" y="4241732"/>
            <a:chExt cx="9144121" cy="901981"/>
          </a:xfrm>
        </p:grpSpPr>
        <p:sp>
          <p:nvSpPr>
            <p:cNvPr id="79" name="Google Shape;79;p7"/>
            <p:cNvSpPr/>
            <p:nvPr/>
          </p:nvSpPr>
          <p:spPr>
            <a:xfrm>
              <a:off x="25" y="4241732"/>
              <a:ext cx="9143949" cy="724532"/>
            </a:xfrm>
            <a:custGeom>
              <a:avLst/>
              <a:gdLst/>
              <a:ahLst/>
              <a:cxnLst/>
              <a:rect l="l" t="t" r="r" b="b"/>
              <a:pathLst>
                <a:path w="190014" h="15056" extrusionOk="0">
                  <a:moveTo>
                    <a:pt x="102510" y="2379"/>
                  </a:moveTo>
                  <a:lnTo>
                    <a:pt x="102510" y="2379"/>
                  </a:lnTo>
                  <a:cubicBezTo>
                    <a:pt x="102506" y="2408"/>
                    <a:pt x="102503" y="2437"/>
                    <a:pt x="102499" y="2467"/>
                  </a:cubicBezTo>
                  <a:lnTo>
                    <a:pt x="102499" y="2467"/>
                  </a:lnTo>
                  <a:cubicBezTo>
                    <a:pt x="102503" y="2438"/>
                    <a:pt x="102507" y="2408"/>
                    <a:pt x="102510" y="2379"/>
                  </a:cubicBezTo>
                  <a:close/>
                  <a:moveTo>
                    <a:pt x="184037" y="2548"/>
                  </a:moveTo>
                  <a:lnTo>
                    <a:pt x="184031" y="2602"/>
                  </a:lnTo>
                  <a:lnTo>
                    <a:pt x="184031" y="2602"/>
                  </a:lnTo>
                  <a:cubicBezTo>
                    <a:pt x="184034" y="2584"/>
                    <a:pt x="184035" y="2566"/>
                    <a:pt x="184037" y="2548"/>
                  </a:cubicBezTo>
                  <a:close/>
                  <a:moveTo>
                    <a:pt x="79692" y="3320"/>
                  </a:moveTo>
                  <a:lnTo>
                    <a:pt x="79691" y="3324"/>
                  </a:lnTo>
                  <a:lnTo>
                    <a:pt x="79695" y="3329"/>
                  </a:lnTo>
                  <a:lnTo>
                    <a:pt x="79695" y="3329"/>
                  </a:lnTo>
                  <a:cubicBezTo>
                    <a:pt x="79694" y="3326"/>
                    <a:pt x="79693" y="3323"/>
                    <a:pt x="79692" y="3320"/>
                  </a:cubicBezTo>
                  <a:close/>
                  <a:moveTo>
                    <a:pt x="107292" y="3868"/>
                  </a:moveTo>
                  <a:cubicBezTo>
                    <a:pt x="107352" y="4048"/>
                    <a:pt x="107400" y="4239"/>
                    <a:pt x="107435" y="4431"/>
                  </a:cubicBezTo>
                  <a:lnTo>
                    <a:pt x="107122" y="4697"/>
                  </a:lnTo>
                  <a:lnTo>
                    <a:pt x="107292" y="3868"/>
                  </a:lnTo>
                  <a:close/>
                  <a:moveTo>
                    <a:pt x="326" y="0"/>
                  </a:moveTo>
                  <a:cubicBezTo>
                    <a:pt x="302" y="1087"/>
                    <a:pt x="193" y="2161"/>
                    <a:pt x="0" y="3224"/>
                  </a:cubicBezTo>
                  <a:lnTo>
                    <a:pt x="0" y="15055"/>
                  </a:lnTo>
                  <a:lnTo>
                    <a:pt x="190013" y="15055"/>
                  </a:lnTo>
                  <a:lnTo>
                    <a:pt x="190013" y="6411"/>
                  </a:lnTo>
                  <a:lnTo>
                    <a:pt x="189591" y="6411"/>
                  </a:lnTo>
                  <a:cubicBezTo>
                    <a:pt x="189240" y="5518"/>
                    <a:pt x="189349" y="4516"/>
                    <a:pt x="189880" y="3719"/>
                  </a:cubicBezTo>
                  <a:lnTo>
                    <a:pt x="189880" y="3719"/>
                  </a:lnTo>
                  <a:lnTo>
                    <a:pt x="188673" y="4781"/>
                  </a:lnTo>
                  <a:lnTo>
                    <a:pt x="188987" y="3067"/>
                  </a:lnTo>
                  <a:lnTo>
                    <a:pt x="188987" y="3067"/>
                  </a:lnTo>
                  <a:cubicBezTo>
                    <a:pt x="188468" y="3731"/>
                    <a:pt x="187864" y="4322"/>
                    <a:pt x="187176" y="4817"/>
                  </a:cubicBezTo>
                  <a:cubicBezTo>
                    <a:pt x="187140" y="4383"/>
                    <a:pt x="187236" y="3948"/>
                    <a:pt x="187454" y="3562"/>
                  </a:cubicBezTo>
                  <a:lnTo>
                    <a:pt x="187454" y="3562"/>
                  </a:lnTo>
                  <a:cubicBezTo>
                    <a:pt x="186741" y="4359"/>
                    <a:pt x="185896" y="5035"/>
                    <a:pt x="184955" y="5542"/>
                  </a:cubicBezTo>
                  <a:cubicBezTo>
                    <a:pt x="185124" y="4660"/>
                    <a:pt x="185293" y="3779"/>
                    <a:pt x="185462" y="2898"/>
                  </a:cubicBezTo>
                  <a:lnTo>
                    <a:pt x="185462" y="2898"/>
                  </a:lnTo>
                  <a:cubicBezTo>
                    <a:pt x="185124" y="3827"/>
                    <a:pt x="184532" y="4636"/>
                    <a:pt x="183759" y="5240"/>
                  </a:cubicBezTo>
                  <a:lnTo>
                    <a:pt x="184031" y="2602"/>
                  </a:lnTo>
                  <a:lnTo>
                    <a:pt x="184031" y="2602"/>
                  </a:lnTo>
                  <a:cubicBezTo>
                    <a:pt x="183916" y="3617"/>
                    <a:pt x="183235" y="4498"/>
                    <a:pt x="182262" y="4854"/>
                  </a:cubicBezTo>
                  <a:lnTo>
                    <a:pt x="182190" y="2234"/>
                  </a:lnTo>
                  <a:cubicBezTo>
                    <a:pt x="181779" y="3163"/>
                    <a:pt x="181236" y="4045"/>
                    <a:pt x="180596" y="4830"/>
                  </a:cubicBezTo>
                  <a:cubicBezTo>
                    <a:pt x="180548" y="4021"/>
                    <a:pt x="180488" y="3212"/>
                    <a:pt x="180439" y="2403"/>
                  </a:cubicBezTo>
                  <a:cubicBezTo>
                    <a:pt x="179872" y="3151"/>
                    <a:pt x="179413" y="3972"/>
                    <a:pt x="179063" y="4842"/>
                  </a:cubicBezTo>
                  <a:lnTo>
                    <a:pt x="179063" y="3707"/>
                  </a:lnTo>
                  <a:lnTo>
                    <a:pt x="178496" y="4914"/>
                  </a:lnTo>
                  <a:cubicBezTo>
                    <a:pt x="178315" y="4467"/>
                    <a:pt x="178230" y="3972"/>
                    <a:pt x="178266" y="3489"/>
                  </a:cubicBezTo>
                  <a:lnTo>
                    <a:pt x="178266" y="3489"/>
                  </a:lnTo>
                  <a:cubicBezTo>
                    <a:pt x="178146" y="3695"/>
                    <a:pt x="178025" y="3900"/>
                    <a:pt x="177892" y="4093"/>
                  </a:cubicBezTo>
                  <a:cubicBezTo>
                    <a:pt x="177832" y="3272"/>
                    <a:pt x="177759" y="2439"/>
                    <a:pt x="177699" y="1606"/>
                  </a:cubicBezTo>
                  <a:lnTo>
                    <a:pt x="177699" y="1606"/>
                  </a:lnTo>
                  <a:cubicBezTo>
                    <a:pt x="177747" y="2729"/>
                    <a:pt x="177590" y="3864"/>
                    <a:pt x="177240" y="4926"/>
                  </a:cubicBezTo>
                  <a:cubicBezTo>
                    <a:pt x="177156" y="5011"/>
                    <a:pt x="177083" y="5095"/>
                    <a:pt x="176999" y="5180"/>
                  </a:cubicBezTo>
                  <a:cubicBezTo>
                    <a:pt x="176793" y="3948"/>
                    <a:pt x="176685" y="2705"/>
                    <a:pt x="176673" y="1461"/>
                  </a:cubicBezTo>
                  <a:lnTo>
                    <a:pt x="176129" y="5204"/>
                  </a:lnTo>
                  <a:cubicBezTo>
                    <a:pt x="175912" y="4588"/>
                    <a:pt x="175852" y="3924"/>
                    <a:pt x="175924" y="3272"/>
                  </a:cubicBezTo>
                  <a:lnTo>
                    <a:pt x="175924" y="3272"/>
                  </a:lnTo>
                  <a:cubicBezTo>
                    <a:pt x="175828" y="3586"/>
                    <a:pt x="175707" y="3888"/>
                    <a:pt x="175562" y="4178"/>
                  </a:cubicBezTo>
                  <a:cubicBezTo>
                    <a:pt x="175248" y="3176"/>
                    <a:pt x="174934" y="2161"/>
                    <a:pt x="174620" y="1147"/>
                  </a:cubicBezTo>
                  <a:lnTo>
                    <a:pt x="174620" y="1147"/>
                  </a:lnTo>
                  <a:cubicBezTo>
                    <a:pt x="174620" y="2427"/>
                    <a:pt x="174632" y="3719"/>
                    <a:pt x="174632" y="4999"/>
                  </a:cubicBezTo>
                  <a:cubicBezTo>
                    <a:pt x="174572" y="4793"/>
                    <a:pt x="174500" y="4576"/>
                    <a:pt x="174439" y="4371"/>
                  </a:cubicBezTo>
                  <a:cubicBezTo>
                    <a:pt x="174379" y="3924"/>
                    <a:pt x="174355" y="3477"/>
                    <a:pt x="174379" y="3031"/>
                  </a:cubicBezTo>
                  <a:lnTo>
                    <a:pt x="174379" y="3031"/>
                  </a:lnTo>
                  <a:cubicBezTo>
                    <a:pt x="174331" y="3260"/>
                    <a:pt x="174270" y="3477"/>
                    <a:pt x="174198" y="3695"/>
                  </a:cubicBezTo>
                  <a:cubicBezTo>
                    <a:pt x="173884" y="2862"/>
                    <a:pt x="173522" y="2041"/>
                    <a:pt x="173099" y="1256"/>
                  </a:cubicBezTo>
                  <a:lnTo>
                    <a:pt x="173099" y="1256"/>
                  </a:lnTo>
                  <a:cubicBezTo>
                    <a:pt x="173304" y="2644"/>
                    <a:pt x="173401" y="4057"/>
                    <a:pt x="173377" y="5457"/>
                  </a:cubicBezTo>
                  <a:cubicBezTo>
                    <a:pt x="173329" y="5542"/>
                    <a:pt x="173280" y="5614"/>
                    <a:pt x="173232" y="5699"/>
                  </a:cubicBezTo>
                  <a:cubicBezTo>
                    <a:pt x="173063" y="4769"/>
                    <a:pt x="173003" y="3827"/>
                    <a:pt x="173039" y="2886"/>
                  </a:cubicBezTo>
                  <a:lnTo>
                    <a:pt x="173039" y="2886"/>
                  </a:lnTo>
                  <a:cubicBezTo>
                    <a:pt x="172930" y="3514"/>
                    <a:pt x="172725" y="4117"/>
                    <a:pt x="172435" y="4673"/>
                  </a:cubicBezTo>
                  <a:cubicBezTo>
                    <a:pt x="172109" y="4081"/>
                    <a:pt x="171783" y="3502"/>
                    <a:pt x="171445" y="2922"/>
                  </a:cubicBezTo>
                  <a:cubicBezTo>
                    <a:pt x="171397" y="3139"/>
                    <a:pt x="171349" y="3369"/>
                    <a:pt x="171324" y="3598"/>
                  </a:cubicBezTo>
                  <a:cubicBezTo>
                    <a:pt x="171228" y="3127"/>
                    <a:pt x="171155" y="2656"/>
                    <a:pt x="171119" y="2186"/>
                  </a:cubicBezTo>
                  <a:cubicBezTo>
                    <a:pt x="170926" y="2958"/>
                    <a:pt x="170685" y="3731"/>
                    <a:pt x="170395" y="4479"/>
                  </a:cubicBezTo>
                  <a:lnTo>
                    <a:pt x="170033" y="3755"/>
                  </a:lnTo>
                  <a:cubicBezTo>
                    <a:pt x="170033" y="4359"/>
                    <a:pt x="169984" y="4938"/>
                    <a:pt x="169972" y="5481"/>
                  </a:cubicBezTo>
                  <a:lnTo>
                    <a:pt x="169936" y="5554"/>
                  </a:lnTo>
                  <a:cubicBezTo>
                    <a:pt x="169610" y="4274"/>
                    <a:pt x="169284" y="2994"/>
                    <a:pt x="168946" y="1715"/>
                  </a:cubicBezTo>
                  <a:cubicBezTo>
                    <a:pt x="168825" y="3127"/>
                    <a:pt x="168499" y="4504"/>
                    <a:pt x="168004" y="5832"/>
                  </a:cubicBezTo>
                  <a:cubicBezTo>
                    <a:pt x="167618" y="4793"/>
                    <a:pt x="167232" y="3755"/>
                    <a:pt x="166845" y="2717"/>
                  </a:cubicBezTo>
                  <a:lnTo>
                    <a:pt x="166845" y="2717"/>
                  </a:lnTo>
                  <a:cubicBezTo>
                    <a:pt x="166894" y="3779"/>
                    <a:pt x="166701" y="4854"/>
                    <a:pt x="166290" y="5844"/>
                  </a:cubicBezTo>
                  <a:lnTo>
                    <a:pt x="164793" y="2693"/>
                  </a:lnTo>
                  <a:cubicBezTo>
                    <a:pt x="164721" y="3731"/>
                    <a:pt x="164648" y="4781"/>
                    <a:pt x="164576" y="5819"/>
                  </a:cubicBezTo>
                  <a:lnTo>
                    <a:pt x="162946" y="3043"/>
                  </a:lnTo>
                  <a:lnTo>
                    <a:pt x="162861" y="6121"/>
                  </a:lnTo>
                  <a:lnTo>
                    <a:pt x="162451" y="5566"/>
                  </a:lnTo>
                  <a:cubicBezTo>
                    <a:pt x="162439" y="5264"/>
                    <a:pt x="162391" y="4962"/>
                    <a:pt x="162306" y="4685"/>
                  </a:cubicBezTo>
                  <a:cubicBezTo>
                    <a:pt x="162210" y="4781"/>
                    <a:pt x="162137" y="4902"/>
                    <a:pt x="162041" y="4999"/>
                  </a:cubicBezTo>
                  <a:lnTo>
                    <a:pt x="161690" y="4528"/>
                  </a:lnTo>
                  <a:cubicBezTo>
                    <a:pt x="161654" y="4033"/>
                    <a:pt x="161606" y="3538"/>
                    <a:pt x="161570" y="3055"/>
                  </a:cubicBezTo>
                  <a:lnTo>
                    <a:pt x="160990" y="4009"/>
                  </a:lnTo>
                  <a:cubicBezTo>
                    <a:pt x="161002" y="3924"/>
                    <a:pt x="161014" y="3852"/>
                    <a:pt x="161038" y="3767"/>
                  </a:cubicBezTo>
                  <a:lnTo>
                    <a:pt x="161038" y="3767"/>
                  </a:lnTo>
                  <a:cubicBezTo>
                    <a:pt x="160725" y="4178"/>
                    <a:pt x="160447" y="4612"/>
                    <a:pt x="160205" y="5071"/>
                  </a:cubicBezTo>
                  <a:cubicBezTo>
                    <a:pt x="160121" y="4298"/>
                    <a:pt x="160036" y="3526"/>
                    <a:pt x="159940" y="2741"/>
                  </a:cubicBezTo>
                  <a:cubicBezTo>
                    <a:pt x="159493" y="3489"/>
                    <a:pt x="159010" y="4202"/>
                    <a:pt x="158503" y="4914"/>
                  </a:cubicBezTo>
                  <a:cubicBezTo>
                    <a:pt x="158431" y="4564"/>
                    <a:pt x="158358" y="4226"/>
                    <a:pt x="158286" y="3876"/>
                  </a:cubicBezTo>
                  <a:cubicBezTo>
                    <a:pt x="158286" y="4238"/>
                    <a:pt x="158262" y="4588"/>
                    <a:pt x="158213" y="4950"/>
                  </a:cubicBezTo>
                  <a:cubicBezTo>
                    <a:pt x="157960" y="4274"/>
                    <a:pt x="157803" y="3586"/>
                    <a:pt x="157731" y="2874"/>
                  </a:cubicBezTo>
                  <a:cubicBezTo>
                    <a:pt x="157405" y="3755"/>
                    <a:pt x="156958" y="4588"/>
                    <a:pt x="156390" y="5349"/>
                  </a:cubicBezTo>
                  <a:lnTo>
                    <a:pt x="155642" y="3067"/>
                  </a:lnTo>
                  <a:lnTo>
                    <a:pt x="155642" y="3067"/>
                  </a:lnTo>
                  <a:cubicBezTo>
                    <a:pt x="155666" y="3888"/>
                    <a:pt x="155388" y="4685"/>
                    <a:pt x="154857" y="5312"/>
                  </a:cubicBezTo>
                  <a:cubicBezTo>
                    <a:pt x="154423" y="4528"/>
                    <a:pt x="153988" y="3755"/>
                    <a:pt x="153565" y="2982"/>
                  </a:cubicBezTo>
                  <a:lnTo>
                    <a:pt x="152769" y="5614"/>
                  </a:lnTo>
                  <a:lnTo>
                    <a:pt x="151646" y="3477"/>
                  </a:lnTo>
                  <a:cubicBezTo>
                    <a:pt x="151465" y="4238"/>
                    <a:pt x="151284" y="4986"/>
                    <a:pt x="151103" y="5747"/>
                  </a:cubicBezTo>
                  <a:lnTo>
                    <a:pt x="150064" y="3031"/>
                  </a:lnTo>
                  <a:cubicBezTo>
                    <a:pt x="150052" y="4069"/>
                    <a:pt x="149775" y="5095"/>
                    <a:pt x="149280" y="6013"/>
                  </a:cubicBezTo>
                  <a:lnTo>
                    <a:pt x="148531" y="3369"/>
                  </a:lnTo>
                  <a:cubicBezTo>
                    <a:pt x="148495" y="4105"/>
                    <a:pt x="148290" y="4830"/>
                    <a:pt x="147952" y="5481"/>
                  </a:cubicBezTo>
                  <a:lnTo>
                    <a:pt x="146889" y="2681"/>
                  </a:lnTo>
                  <a:cubicBezTo>
                    <a:pt x="146793" y="3634"/>
                    <a:pt x="146563" y="4564"/>
                    <a:pt x="146213" y="5457"/>
                  </a:cubicBezTo>
                  <a:cubicBezTo>
                    <a:pt x="145585" y="4745"/>
                    <a:pt x="145151" y="3888"/>
                    <a:pt x="144921" y="2970"/>
                  </a:cubicBezTo>
                  <a:cubicBezTo>
                    <a:pt x="144704" y="3803"/>
                    <a:pt x="144487" y="4636"/>
                    <a:pt x="144269" y="5469"/>
                  </a:cubicBezTo>
                  <a:cubicBezTo>
                    <a:pt x="143738" y="4854"/>
                    <a:pt x="143340" y="4129"/>
                    <a:pt x="143135" y="3357"/>
                  </a:cubicBezTo>
                  <a:lnTo>
                    <a:pt x="143110" y="5904"/>
                  </a:lnTo>
                  <a:lnTo>
                    <a:pt x="141577" y="3610"/>
                  </a:lnTo>
                  <a:lnTo>
                    <a:pt x="141239" y="5614"/>
                  </a:lnTo>
                  <a:cubicBezTo>
                    <a:pt x="141106" y="5494"/>
                    <a:pt x="140974" y="5361"/>
                    <a:pt x="140853" y="5216"/>
                  </a:cubicBezTo>
                  <a:cubicBezTo>
                    <a:pt x="140937" y="4431"/>
                    <a:pt x="141082" y="3646"/>
                    <a:pt x="141287" y="2874"/>
                  </a:cubicBezTo>
                  <a:lnTo>
                    <a:pt x="141287" y="2874"/>
                  </a:lnTo>
                  <a:cubicBezTo>
                    <a:pt x="140961" y="3357"/>
                    <a:pt x="140611" y="3827"/>
                    <a:pt x="140213" y="4262"/>
                  </a:cubicBezTo>
                  <a:cubicBezTo>
                    <a:pt x="140104" y="4033"/>
                    <a:pt x="140020" y="3803"/>
                    <a:pt x="139947" y="3562"/>
                  </a:cubicBezTo>
                  <a:lnTo>
                    <a:pt x="139947" y="3562"/>
                  </a:lnTo>
                  <a:cubicBezTo>
                    <a:pt x="140008" y="3840"/>
                    <a:pt x="140056" y="4105"/>
                    <a:pt x="140104" y="4383"/>
                  </a:cubicBezTo>
                  <a:cubicBezTo>
                    <a:pt x="139778" y="4721"/>
                    <a:pt x="139440" y="5047"/>
                    <a:pt x="139090" y="5349"/>
                  </a:cubicBezTo>
                  <a:lnTo>
                    <a:pt x="139235" y="2886"/>
                  </a:lnTo>
                  <a:lnTo>
                    <a:pt x="139235" y="2886"/>
                  </a:lnTo>
                  <a:cubicBezTo>
                    <a:pt x="138849" y="3743"/>
                    <a:pt x="138305" y="4504"/>
                    <a:pt x="137629" y="5143"/>
                  </a:cubicBezTo>
                  <a:cubicBezTo>
                    <a:pt x="137581" y="4274"/>
                    <a:pt x="137545" y="3405"/>
                    <a:pt x="137509" y="2536"/>
                  </a:cubicBezTo>
                  <a:lnTo>
                    <a:pt x="135746" y="5143"/>
                  </a:lnTo>
                  <a:cubicBezTo>
                    <a:pt x="135456" y="4419"/>
                    <a:pt x="135311" y="3646"/>
                    <a:pt x="135324" y="2874"/>
                  </a:cubicBezTo>
                  <a:lnTo>
                    <a:pt x="135324" y="2874"/>
                  </a:lnTo>
                  <a:cubicBezTo>
                    <a:pt x="135010" y="3695"/>
                    <a:pt x="134563" y="4443"/>
                    <a:pt x="134008" y="5119"/>
                  </a:cubicBezTo>
                  <a:cubicBezTo>
                    <a:pt x="133899" y="4479"/>
                    <a:pt x="133802" y="3840"/>
                    <a:pt x="133706" y="3212"/>
                  </a:cubicBezTo>
                  <a:lnTo>
                    <a:pt x="132607" y="5469"/>
                  </a:lnTo>
                  <a:cubicBezTo>
                    <a:pt x="132257" y="4624"/>
                    <a:pt x="132016" y="3719"/>
                    <a:pt x="131919" y="2801"/>
                  </a:cubicBezTo>
                  <a:cubicBezTo>
                    <a:pt x="131400" y="3803"/>
                    <a:pt x="130881" y="4817"/>
                    <a:pt x="130362" y="5819"/>
                  </a:cubicBezTo>
                  <a:lnTo>
                    <a:pt x="129529" y="3139"/>
                  </a:lnTo>
                  <a:lnTo>
                    <a:pt x="128406" y="5675"/>
                  </a:lnTo>
                  <a:lnTo>
                    <a:pt x="127826" y="3477"/>
                  </a:lnTo>
                  <a:cubicBezTo>
                    <a:pt x="127525" y="4105"/>
                    <a:pt x="127102" y="4660"/>
                    <a:pt x="126595" y="5131"/>
                  </a:cubicBezTo>
                  <a:lnTo>
                    <a:pt x="126510" y="3477"/>
                  </a:lnTo>
                  <a:cubicBezTo>
                    <a:pt x="126160" y="4202"/>
                    <a:pt x="125702" y="4878"/>
                    <a:pt x="125158" y="5481"/>
                  </a:cubicBezTo>
                  <a:cubicBezTo>
                    <a:pt x="124844" y="4805"/>
                    <a:pt x="124736" y="4045"/>
                    <a:pt x="124844" y="3308"/>
                  </a:cubicBezTo>
                  <a:lnTo>
                    <a:pt x="124844" y="3308"/>
                  </a:lnTo>
                  <a:cubicBezTo>
                    <a:pt x="124410" y="3912"/>
                    <a:pt x="123975" y="4516"/>
                    <a:pt x="123541" y="5107"/>
                  </a:cubicBezTo>
                  <a:lnTo>
                    <a:pt x="122864" y="3200"/>
                  </a:lnTo>
                  <a:lnTo>
                    <a:pt x="121633" y="5409"/>
                  </a:lnTo>
                  <a:lnTo>
                    <a:pt x="120957" y="3538"/>
                  </a:lnTo>
                  <a:lnTo>
                    <a:pt x="119991" y="5131"/>
                  </a:lnTo>
                  <a:cubicBezTo>
                    <a:pt x="119762" y="4636"/>
                    <a:pt x="119532" y="4153"/>
                    <a:pt x="119291" y="3658"/>
                  </a:cubicBezTo>
                  <a:cubicBezTo>
                    <a:pt x="119086" y="4383"/>
                    <a:pt x="118868" y="5095"/>
                    <a:pt x="118663" y="5807"/>
                  </a:cubicBezTo>
                  <a:cubicBezTo>
                    <a:pt x="118301" y="4986"/>
                    <a:pt x="117939" y="4153"/>
                    <a:pt x="117577" y="3332"/>
                  </a:cubicBezTo>
                  <a:lnTo>
                    <a:pt x="116816" y="5819"/>
                  </a:lnTo>
                  <a:lnTo>
                    <a:pt x="115524" y="3272"/>
                  </a:lnTo>
                  <a:cubicBezTo>
                    <a:pt x="115319" y="4045"/>
                    <a:pt x="115005" y="4793"/>
                    <a:pt x="114583" y="5481"/>
                  </a:cubicBezTo>
                  <a:lnTo>
                    <a:pt x="113641" y="3369"/>
                  </a:lnTo>
                  <a:cubicBezTo>
                    <a:pt x="113436" y="4141"/>
                    <a:pt x="113110" y="4890"/>
                    <a:pt x="112675" y="5578"/>
                  </a:cubicBezTo>
                  <a:cubicBezTo>
                    <a:pt x="112144" y="5047"/>
                    <a:pt x="111733" y="4395"/>
                    <a:pt x="111468" y="3683"/>
                  </a:cubicBezTo>
                  <a:lnTo>
                    <a:pt x="110562" y="6097"/>
                  </a:lnTo>
                  <a:cubicBezTo>
                    <a:pt x="110019" y="5228"/>
                    <a:pt x="109488" y="4359"/>
                    <a:pt x="108957" y="3502"/>
                  </a:cubicBezTo>
                  <a:cubicBezTo>
                    <a:pt x="108776" y="4057"/>
                    <a:pt x="108594" y="4600"/>
                    <a:pt x="108425" y="5155"/>
                  </a:cubicBezTo>
                  <a:lnTo>
                    <a:pt x="107918" y="4588"/>
                  </a:lnTo>
                  <a:cubicBezTo>
                    <a:pt x="108003" y="4250"/>
                    <a:pt x="108148" y="3936"/>
                    <a:pt x="108341" y="3658"/>
                  </a:cubicBezTo>
                  <a:lnTo>
                    <a:pt x="108341" y="3658"/>
                  </a:lnTo>
                  <a:lnTo>
                    <a:pt x="107641" y="4262"/>
                  </a:lnTo>
                  <a:lnTo>
                    <a:pt x="107292" y="3866"/>
                  </a:lnTo>
                  <a:lnTo>
                    <a:pt x="107472" y="2994"/>
                  </a:lnTo>
                  <a:lnTo>
                    <a:pt x="107472" y="2994"/>
                  </a:lnTo>
                  <a:cubicBezTo>
                    <a:pt x="106965" y="3610"/>
                    <a:pt x="106373" y="4166"/>
                    <a:pt x="105721" y="4624"/>
                  </a:cubicBezTo>
                  <a:lnTo>
                    <a:pt x="105612" y="4528"/>
                  </a:lnTo>
                  <a:cubicBezTo>
                    <a:pt x="105625" y="4153"/>
                    <a:pt x="105733" y="3791"/>
                    <a:pt x="105914" y="3465"/>
                  </a:cubicBezTo>
                  <a:lnTo>
                    <a:pt x="105914" y="3465"/>
                  </a:lnTo>
                  <a:cubicBezTo>
                    <a:pt x="105697" y="3695"/>
                    <a:pt x="105468" y="3924"/>
                    <a:pt x="105226" y="4141"/>
                  </a:cubicBezTo>
                  <a:cubicBezTo>
                    <a:pt x="105033" y="3948"/>
                    <a:pt x="104852" y="3743"/>
                    <a:pt x="104683" y="3538"/>
                  </a:cubicBezTo>
                  <a:lnTo>
                    <a:pt x="104683" y="3538"/>
                  </a:lnTo>
                  <a:cubicBezTo>
                    <a:pt x="104852" y="3743"/>
                    <a:pt x="104997" y="3972"/>
                    <a:pt x="105130" y="4226"/>
                  </a:cubicBezTo>
                  <a:cubicBezTo>
                    <a:pt x="104586" y="4673"/>
                    <a:pt x="104007" y="5071"/>
                    <a:pt x="103391" y="5385"/>
                  </a:cubicBezTo>
                  <a:cubicBezTo>
                    <a:pt x="103572" y="4516"/>
                    <a:pt x="103753" y="3634"/>
                    <a:pt x="103934" y="2753"/>
                  </a:cubicBezTo>
                  <a:lnTo>
                    <a:pt x="103934" y="2753"/>
                  </a:lnTo>
                  <a:cubicBezTo>
                    <a:pt x="103584" y="3683"/>
                    <a:pt x="102981" y="4479"/>
                    <a:pt x="102184" y="5071"/>
                  </a:cubicBezTo>
                  <a:cubicBezTo>
                    <a:pt x="102289" y="4207"/>
                    <a:pt x="102394" y="3342"/>
                    <a:pt x="102499" y="2467"/>
                  </a:cubicBezTo>
                  <a:lnTo>
                    <a:pt x="102499" y="2467"/>
                  </a:lnTo>
                  <a:cubicBezTo>
                    <a:pt x="102361" y="3478"/>
                    <a:pt x="101661" y="4320"/>
                    <a:pt x="100699" y="4648"/>
                  </a:cubicBezTo>
                  <a:cubicBezTo>
                    <a:pt x="100699" y="3779"/>
                    <a:pt x="100687" y="2910"/>
                    <a:pt x="100687" y="2041"/>
                  </a:cubicBezTo>
                  <a:cubicBezTo>
                    <a:pt x="100252" y="2958"/>
                    <a:pt x="99697" y="3827"/>
                    <a:pt x="99033" y="4600"/>
                  </a:cubicBezTo>
                  <a:lnTo>
                    <a:pt x="98924" y="2161"/>
                  </a:lnTo>
                  <a:cubicBezTo>
                    <a:pt x="98200" y="3103"/>
                    <a:pt x="97632" y="4141"/>
                    <a:pt x="97234" y="5252"/>
                  </a:cubicBezTo>
                  <a:cubicBezTo>
                    <a:pt x="96848" y="4648"/>
                    <a:pt x="96667" y="3936"/>
                    <a:pt x="96727" y="3224"/>
                  </a:cubicBezTo>
                  <a:lnTo>
                    <a:pt x="96727" y="3224"/>
                  </a:lnTo>
                  <a:cubicBezTo>
                    <a:pt x="96232" y="4093"/>
                    <a:pt x="95556" y="4842"/>
                    <a:pt x="94759" y="5445"/>
                  </a:cubicBezTo>
                  <a:cubicBezTo>
                    <a:pt x="94397" y="4660"/>
                    <a:pt x="94276" y="3803"/>
                    <a:pt x="94385" y="2946"/>
                  </a:cubicBezTo>
                  <a:lnTo>
                    <a:pt x="94385" y="2946"/>
                  </a:lnTo>
                  <a:cubicBezTo>
                    <a:pt x="94107" y="3767"/>
                    <a:pt x="93673" y="4528"/>
                    <a:pt x="93093" y="5168"/>
                  </a:cubicBezTo>
                  <a:cubicBezTo>
                    <a:pt x="92876" y="4359"/>
                    <a:pt x="92791" y="3514"/>
                    <a:pt x="92852" y="2681"/>
                  </a:cubicBezTo>
                  <a:lnTo>
                    <a:pt x="92852" y="2681"/>
                  </a:lnTo>
                  <a:cubicBezTo>
                    <a:pt x="92610" y="3634"/>
                    <a:pt x="92200" y="4528"/>
                    <a:pt x="91644" y="5324"/>
                  </a:cubicBezTo>
                  <a:cubicBezTo>
                    <a:pt x="91499" y="4395"/>
                    <a:pt x="91451" y="3453"/>
                    <a:pt x="91499" y="2524"/>
                  </a:cubicBezTo>
                  <a:lnTo>
                    <a:pt x="91499" y="2524"/>
                  </a:lnTo>
                  <a:cubicBezTo>
                    <a:pt x="91318" y="3502"/>
                    <a:pt x="90884" y="4419"/>
                    <a:pt x="90268" y="5192"/>
                  </a:cubicBezTo>
                  <a:cubicBezTo>
                    <a:pt x="89918" y="4081"/>
                    <a:pt x="89688" y="2934"/>
                    <a:pt x="89592" y="1775"/>
                  </a:cubicBezTo>
                  <a:cubicBezTo>
                    <a:pt x="89302" y="2934"/>
                    <a:pt x="88880" y="4057"/>
                    <a:pt x="88348" y="5119"/>
                  </a:cubicBezTo>
                  <a:lnTo>
                    <a:pt x="87443" y="1268"/>
                  </a:lnTo>
                  <a:cubicBezTo>
                    <a:pt x="87286" y="2681"/>
                    <a:pt x="86948" y="4057"/>
                    <a:pt x="86417" y="5373"/>
                  </a:cubicBezTo>
                  <a:lnTo>
                    <a:pt x="85318" y="2222"/>
                  </a:lnTo>
                  <a:lnTo>
                    <a:pt x="85318" y="2222"/>
                  </a:lnTo>
                  <a:cubicBezTo>
                    <a:pt x="85354" y="3296"/>
                    <a:pt x="85137" y="4359"/>
                    <a:pt x="84702" y="5349"/>
                  </a:cubicBezTo>
                  <a:cubicBezTo>
                    <a:pt x="84232" y="4286"/>
                    <a:pt x="83761" y="3236"/>
                    <a:pt x="83290" y="2173"/>
                  </a:cubicBezTo>
                  <a:lnTo>
                    <a:pt x="83000" y="5300"/>
                  </a:lnTo>
                  <a:lnTo>
                    <a:pt x="81419" y="2499"/>
                  </a:lnTo>
                  <a:cubicBezTo>
                    <a:pt x="81382" y="3248"/>
                    <a:pt x="81346" y="4009"/>
                    <a:pt x="81322" y="4757"/>
                  </a:cubicBezTo>
                  <a:cubicBezTo>
                    <a:pt x="81189" y="4866"/>
                    <a:pt x="81069" y="4974"/>
                    <a:pt x="80936" y="5083"/>
                  </a:cubicBezTo>
                  <a:lnTo>
                    <a:pt x="80670" y="4685"/>
                  </a:lnTo>
                  <a:cubicBezTo>
                    <a:pt x="80815" y="4178"/>
                    <a:pt x="80960" y="3658"/>
                    <a:pt x="81105" y="3151"/>
                  </a:cubicBezTo>
                  <a:lnTo>
                    <a:pt x="81105" y="3151"/>
                  </a:lnTo>
                  <a:cubicBezTo>
                    <a:pt x="80851" y="3502"/>
                    <a:pt x="80586" y="3840"/>
                    <a:pt x="80284" y="4153"/>
                  </a:cubicBezTo>
                  <a:lnTo>
                    <a:pt x="79695" y="3329"/>
                  </a:lnTo>
                  <a:lnTo>
                    <a:pt x="79695" y="3329"/>
                  </a:lnTo>
                  <a:cubicBezTo>
                    <a:pt x="79814" y="3701"/>
                    <a:pt x="79910" y="4084"/>
                    <a:pt x="79970" y="4479"/>
                  </a:cubicBezTo>
                  <a:cubicBezTo>
                    <a:pt x="79716" y="4733"/>
                    <a:pt x="79439" y="4962"/>
                    <a:pt x="79149" y="5192"/>
                  </a:cubicBezTo>
                  <a:lnTo>
                    <a:pt x="79691" y="3324"/>
                  </a:lnTo>
                  <a:lnTo>
                    <a:pt x="79680" y="3308"/>
                  </a:lnTo>
                  <a:lnTo>
                    <a:pt x="79873" y="2656"/>
                  </a:lnTo>
                  <a:lnTo>
                    <a:pt x="79873" y="2656"/>
                  </a:lnTo>
                  <a:lnTo>
                    <a:pt x="77809" y="4697"/>
                  </a:lnTo>
                  <a:cubicBezTo>
                    <a:pt x="77688" y="4552"/>
                    <a:pt x="77567" y="4395"/>
                    <a:pt x="77459" y="4250"/>
                  </a:cubicBezTo>
                  <a:lnTo>
                    <a:pt x="77459" y="4250"/>
                  </a:lnTo>
                  <a:cubicBezTo>
                    <a:pt x="77580" y="4419"/>
                    <a:pt x="77688" y="4576"/>
                    <a:pt x="77785" y="4733"/>
                  </a:cubicBezTo>
                  <a:lnTo>
                    <a:pt x="77302" y="5204"/>
                  </a:lnTo>
                  <a:lnTo>
                    <a:pt x="77676" y="2644"/>
                  </a:lnTo>
                  <a:lnTo>
                    <a:pt x="75600" y="5023"/>
                  </a:lnTo>
                  <a:lnTo>
                    <a:pt x="75600" y="5023"/>
                  </a:lnTo>
                  <a:lnTo>
                    <a:pt x="76022" y="2246"/>
                  </a:lnTo>
                  <a:lnTo>
                    <a:pt x="74392" y="4467"/>
                  </a:lnTo>
                  <a:cubicBezTo>
                    <a:pt x="74477" y="3489"/>
                    <a:pt x="74573" y="2512"/>
                    <a:pt x="74670" y="1534"/>
                  </a:cubicBezTo>
                  <a:lnTo>
                    <a:pt x="74670" y="1534"/>
                  </a:lnTo>
                  <a:lnTo>
                    <a:pt x="72509" y="4817"/>
                  </a:lnTo>
                  <a:cubicBezTo>
                    <a:pt x="72473" y="3598"/>
                    <a:pt x="72437" y="2367"/>
                    <a:pt x="72388" y="1147"/>
                  </a:cubicBezTo>
                  <a:cubicBezTo>
                    <a:pt x="71833" y="2584"/>
                    <a:pt x="71278" y="4021"/>
                    <a:pt x="70710" y="5469"/>
                  </a:cubicBezTo>
                  <a:cubicBezTo>
                    <a:pt x="70734" y="4552"/>
                    <a:pt x="70758" y="3634"/>
                    <a:pt x="70783" y="2717"/>
                  </a:cubicBezTo>
                  <a:lnTo>
                    <a:pt x="70783" y="2717"/>
                  </a:lnTo>
                  <a:lnTo>
                    <a:pt x="69817" y="4455"/>
                  </a:lnTo>
                  <a:cubicBezTo>
                    <a:pt x="69720" y="4057"/>
                    <a:pt x="69636" y="3658"/>
                    <a:pt x="69539" y="3320"/>
                  </a:cubicBezTo>
                  <a:cubicBezTo>
                    <a:pt x="69467" y="3489"/>
                    <a:pt x="69370" y="3707"/>
                    <a:pt x="69286" y="3924"/>
                  </a:cubicBezTo>
                  <a:lnTo>
                    <a:pt x="69249" y="2705"/>
                  </a:lnTo>
                  <a:cubicBezTo>
                    <a:pt x="68887" y="3260"/>
                    <a:pt x="68646" y="3731"/>
                    <a:pt x="68380" y="4226"/>
                  </a:cubicBezTo>
                  <a:cubicBezTo>
                    <a:pt x="68247" y="3803"/>
                    <a:pt x="68102" y="3381"/>
                    <a:pt x="68018" y="3139"/>
                  </a:cubicBezTo>
                  <a:lnTo>
                    <a:pt x="67716" y="4504"/>
                  </a:lnTo>
                  <a:cubicBezTo>
                    <a:pt x="67607" y="4033"/>
                    <a:pt x="67463" y="3562"/>
                    <a:pt x="67402" y="3079"/>
                  </a:cubicBezTo>
                  <a:cubicBezTo>
                    <a:pt x="67221" y="3357"/>
                    <a:pt x="67028" y="3646"/>
                    <a:pt x="66823" y="3960"/>
                  </a:cubicBezTo>
                  <a:cubicBezTo>
                    <a:pt x="66569" y="3586"/>
                    <a:pt x="66364" y="3200"/>
                    <a:pt x="66207" y="2777"/>
                  </a:cubicBezTo>
                  <a:cubicBezTo>
                    <a:pt x="66074" y="3320"/>
                    <a:pt x="65953" y="3864"/>
                    <a:pt x="65833" y="4407"/>
                  </a:cubicBezTo>
                  <a:cubicBezTo>
                    <a:pt x="65929" y="3634"/>
                    <a:pt x="66050" y="2765"/>
                    <a:pt x="66038" y="2403"/>
                  </a:cubicBezTo>
                  <a:lnTo>
                    <a:pt x="66038" y="2403"/>
                  </a:lnTo>
                  <a:cubicBezTo>
                    <a:pt x="65821" y="2801"/>
                    <a:pt x="65495" y="3393"/>
                    <a:pt x="65157" y="3984"/>
                  </a:cubicBezTo>
                  <a:cubicBezTo>
                    <a:pt x="64988" y="3574"/>
                    <a:pt x="64831" y="3151"/>
                    <a:pt x="64674" y="2729"/>
                  </a:cubicBezTo>
                  <a:cubicBezTo>
                    <a:pt x="64529" y="3489"/>
                    <a:pt x="64299" y="4226"/>
                    <a:pt x="63986" y="4926"/>
                  </a:cubicBezTo>
                  <a:cubicBezTo>
                    <a:pt x="63913" y="4733"/>
                    <a:pt x="63853" y="4540"/>
                    <a:pt x="63792" y="4347"/>
                  </a:cubicBezTo>
                  <a:cubicBezTo>
                    <a:pt x="63780" y="4141"/>
                    <a:pt x="63792" y="3936"/>
                    <a:pt x="63805" y="3731"/>
                  </a:cubicBezTo>
                  <a:lnTo>
                    <a:pt x="63805" y="3731"/>
                  </a:lnTo>
                  <a:lnTo>
                    <a:pt x="63648" y="3948"/>
                  </a:lnTo>
                  <a:cubicBezTo>
                    <a:pt x="63527" y="3574"/>
                    <a:pt x="63406" y="3188"/>
                    <a:pt x="63273" y="2813"/>
                  </a:cubicBezTo>
                  <a:cubicBezTo>
                    <a:pt x="63153" y="3441"/>
                    <a:pt x="62971" y="4069"/>
                    <a:pt x="62718" y="4660"/>
                  </a:cubicBezTo>
                  <a:lnTo>
                    <a:pt x="62573" y="1582"/>
                  </a:lnTo>
                  <a:cubicBezTo>
                    <a:pt x="62440" y="2379"/>
                    <a:pt x="62223" y="3163"/>
                    <a:pt x="61933" y="3924"/>
                  </a:cubicBezTo>
                  <a:cubicBezTo>
                    <a:pt x="61825" y="3658"/>
                    <a:pt x="61728" y="3405"/>
                    <a:pt x="61656" y="3139"/>
                  </a:cubicBezTo>
                  <a:lnTo>
                    <a:pt x="60992" y="5554"/>
                  </a:lnTo>
                  <a:lnTo>
                    <a:pt x="60919" y="5385"/>
                  </a:lnTo>
                  <a:cubicBezTo>
                    <a:pt x="60810" y="3984"/>
                    <a:pt x="60714" y="2584"/>
                    <a:pt x="60617" y="1184"/>
                  </a:cubicBezTo>
                  <a:cubicBezTo>
                    <a:pt x="60497" y="1980"/>
                    <a:pt x="60315" y="2777"/>
                    <a:pt x="60074" y="3538"/>
                  </a:cubicBezTo>
                  <a:lnTo>
                    <a:pt x="59796" y="2946"/>
                  </a:lnTo>
                  <a:cubicBezTo>
                    <a:pt x="59664" y="3502"/>
                    <a:pt x="59543" y="4057"/>
                    <a:pt x="59410" y="4612"/>
                  </a:cubicBezTo>
                  <a:lnTo>
                    <a:pt x="58903" y="3815"/>
                  </a:lnTo>
                  <a:lnTo>
                    <a:pt x="58577" y="1558"/>
                  </a:lnTo>
                  <a:lnTo>
                    <a:pt x="57901" y="4612"/>
                  </a:lnTo>
                  <a:cubicBezTo>
                    <a:pt x="57575" y="4286"/>
                    <a:pt x="57273" y="3924"/>
                    <a:pt x="57008" y="3550"/>
                  </a:cubicBezTo>
                  <a:lnTo>
                    <a:pt x="56223" y="1039"/>
                  </a:lnTo>
                  <a:cubicBezTo>
                    <a:pt x="55993" y="2258"/>
                    <a:pt x="55933" y="3489"/>
                    <a:pt x="56066" y="4721"/>
                  </a:cubicBezTo>
                  <a:cubicBezTo>
                    <a:pt x="55535" y="3417"/>
                    <a:pt x="54714" y="2258"/>
                    <a:pt x="53663" y="1328"/>
                  </a:cubicBezTo>
                  <a:lnTo>
                    <a:pt x="53663" y="1328"/>
                  </a:lnTo>
                  <a:cubicBezTo>
                    <a:pt x="53965" y="2306"/>
                    <a:pt x="54219" y="3284"/>
                    <a:pt x="54448" y="4274"/>
                  </a:cubicBezTo>
                  <a:cubicBezTo>
                    <a:pt x="54291" y="4516"/>
                    <a:pt x="54122" y="4769"/>
                    <a:pt x="53953" y="5023"/>
                  </a:cubicBezTo>
                  <a:cubicBezTo>
                    <a:pt x="53905" y="4310"/>
                    <a:pt x="53869" y="3598"/>
                    <a:pt x="53832" y="2886"/>
                  </a:cubicBezTo>
                  <a:cubicBezTo>
                    <a:pt x="53712" y="3598"/>
                    <a:pt x="53519" y="4298"/>
                    <a:pt x="53253" y="4974"/>
                  </a:cubicBezTo>
                  <a:cubicBezTo>
                    <a:pt x="53217" y="4938"/>
                    <a:pt x="53193" y="4902"/>
                    <a:pt x="53156" y="4866"/>
                  </a:cubicBezTo>
                  <a:cubicBezTo>
                    <a:pt x="53156" y="4310"/>
                    <a:pt x="53120" y="3755"/>
                    <a:pt x="53265" y="3188"/>
                  </a:cubicBezTo>
                  <a:lnTo>
                    <a:pt x="53265" y="3188"/>
                  </a:lnTo>
                  <a:cubicBezTo>
                    <a:pt x="53036" y="3441"/>
                    <a:pt x="52806" y="3707"/>
                    <a:pt x="52577" y="3972"/>
                  </a:cubicBezTo>
                  <a:cubicBezTo>
                    <a:pt x="52420" y="3658"/>
                    <a:pt x="52287" y="3345"/>
                    <a:pt x="52191" y="3007"/>
                  </a:cubicBezTo>
                  <a:lnTo>
                    <a:pt x="52191" y="3007"/>
                  </a:lnTo>
                  <a:cubicBezTo>
                    <a:pt x="52275" y="3369"/>
                    <a:pt x="52396" y="3707"/>
                    <a:pt x="52541" y="4045"/>
                  </a:cubicBezTo>
                  <a:cubicBezTo>
                    <a:pt x="52360" y="4250"/>
                    <a:pt x="52178" y="4455"/>
                    <a:pt x="52009" y="4648"/>
                  </a:cubicBezTo>
                  <a:cubicBezTo>
                    <a:pt x="51949" y="3948"/>
                    <a:pt x="51901" y="3236"/>
                    <a:pt x="51840" y="2524"/>
                  </a:cubicBezTo>
                  <a:cubicBezTo>
                    <a:pt x="51647" y="3731"/>
                    <a:pt x="51297" y="4914"/>
                    <a:pt x="50802" y="6049"/>
                  </a:cubicBezTo>
                  <a:lnTo>
                    <a:pt x="50645" y="6218"/>
                  </a:lnTo>
                  <a:cubicBezTo>
                    <a:pt x="50694" y="5168"/>
                    <a:pt x="50428" y="4359"/>
                    <a:pt x="50778" y="3345"/>
                  </a:cubicBezTo>
                  <a:lnTo>
                    <a:pt x="50778" y="3345"/>
                  </a:lnTo>
                  <a:cubicBezTo>
                    <a:pt x="50464" y="3550"/>
                    <a:pt x="50186" y="3791"/>
                    <a:pt x="49933" y="4057"/>
                  </a:cubicBezTo>
                  <a:cubicBezTo>
                    <a:pt x="49873" y="3671"/>
                    <a:pt x="49812" y="3272"/>
                    <a:pt x="49752" y="2874"/>
                  </a:cubicBezTo>
                  <a:lnTo>
                    <a:pt x="49281" y="4842"/>
                  </a:lnTo>
                  <a:cubicBezTo>
                    <a:pt x="49015" y="5204"/>
                    <a:pt x="48762" y="5578"/>
                    <a:pt x="48508" y="5928"/>
                  </a:cubicBezTo>
                  <a:lnTo>
                    <a:pt x="48460" y="5783"/>
                  </a:lnTo>
                  <a:cubicBezTo>
                    <a:pt x="48653" y="4938"/>
                    <a:pt x="48834" y="4093"/>
                    <a:pt x="49015" y="3248"/>
                  </a:cubicBezTo>
                  <a:lnTo>
                    <a:pt x="49015" y="3248"/>
                  </a:lnTo>
                  <a:cubicBezTo>
                    <a:pt x="48641" y="3779"/>
                    <a:pt x="48363" y="4178"/>
                    <a:pt x="48050" y="4540"/>
                  </a:cubicBezTo>
                  <a:cubicBezTo>
                    <a:pt x="47820" y="3815"/>
                    <a:pt x="47579" y="3091"/>
                    <a:pt x="47337" y="2379"/>
                  </a:cubicBezTo>
                  <a:cubicBezTo>
                    <a:pt x="47132" y="3381"/>
                    <a:pt x="47060" y="4407"/>
                    <a:pt x="47120" y="5421"/>
                  </a:cubicBezTo>
                  <a:lnTo>
                    <a:pt x="47011" y="5518"/>
                  </a:lnTo>
                  <a:cubicBezTo>
                    <a:pt x="46927" y="5312"/>
                    <a:pt x="46854" y="5107"/>
                    <a:pt x="46782" y="4914"/>
                  </a:cubicBezTo>
                  <a:lnTo>
                    <a:pt x="47132" y="3272"/>
                  </a:lnTo>
                  <a:lnTo>
                    <a:pt x="47132" y="3272"/>
                  </a:lnTo>
                  <a:cubicBezTo>
                    <a:pt x="46891" y="3538"/>
                    <a:pt x="46661" y="3827"/>
                    <a:pt x="46468" y="4129"/>
                  </a:cubicBezTo>
                  <a:cubicBezTo>
                    <a:pt x="46227" y="3646"/>
                    <a:pt x="45889" y="3224"/>
                    <a:pt x="45478" y="2886"/>
                  </a:cubicBezTo>
                  <a:lnTo>
                    <a:pt x="45478" y="2886"/>
                  </a:lnTo>
                  <a:cubicBezTo>
                    <a:pt x="45695" y="3610"/>
                    <a:pt x="45804" y="4359"/>
                    <a:pt x="45792" y="5107"/>
                  </a:cubicBezTo>
                  <a:cubicBezTo>
                    <a:pt x="45611" y="5385"/>
                    <a:pt x="45406" y="5638"/>
                    <a:pt x="45188" y="5892"/>
                  </a:cubicBezTo>
                  <a:cubicBezTo>
                    <a:pt x="45249" y="4986"/>
                    <a:pt x="44717" y="4274"/>
                    <a:pt x="44778" y="3369"/>
                  </a:cubicBezTo>
                  <a:lnTo>
                    <a:pt x="44778" y="3369"/>
                  </a:lnTo>
                  <a:cubicBezTo>
                    <a:pt x="44283" y="4129"/>
                    <a:pt x="44174" y="4890"/>
                    <a:pt x="43897" y="5650"/>
                  </a:cubicBezTo>
                  <a:cubicBezTo>
                    <a:pt x="43595" y="5228"/>
                    <a:pt x="43365" y="4757"/>
                    <a:pt x="43208" y="4262"/>
                  </a:cubicBezTo>
                  <a:lnTo>
                    <a:pt x="43208" y="4262"/>
                  </a:lnTo>
                  <a:cubicBezTo>
                    <a:pt x="43341" y="4805"/>
                    <a:pt x="43559" y="5337"/>
                    <a:pt x="43824" y="5844"/>
                  </a:cubicBezTo>
                  <a:cubicBezTo>
                    <a:pt x="43740" y="6037"/>
                    <a:pt x="43643" y="6218"/>
                    <a:pt x="43534" y="6399"/>
                  </a:cubicBezTo>
                  <a:lnTo>
                    <a:pt x="43462" y="6399"/>
                  </a:lnTo>
                  <a:cubicBezTo>
                    <a:pt x="43329" y="5288"/>
                    <a:pt x="42858" y="3779"/>
                    <a:pt x="42750" y="2681"/>
                  </a:cubicBezTo>
                  <a:lnTo>
                    <a:pt x="42750" y="2681"/>
                  </a:lnTo>
                  <a:cubicBezTo>
                    <a:pt x="42810" y="3719"/>
                    <a:pt x="42255" y="5361"/>
                    <a:pt x="41711" y="6302"/>
                  </a:cubicBezTo>
                  <a:cubicBezTo>
                    <a:pt x="41458" y="5276"/>
                    <a:pt x="41325" y="4214"/>
                    <a:pt x="41313" y="3151"/>
                  </a:cubicBezTo>
                  <a:cubicBezTo>
                    <a:pt x="41084" y="4274"/>
                    <a:pt x="40806" y="4455"/>
                    <a:pt x="40577" y="5578"/>
                  </a:cubicBezTo>
                  <a:cubicBezTo>
                    <a:pt x="40057" y="4371"/>
                    <a:pt x="40130" y="4093"/>
                    <a:pt x="39611" y="2886"/>
                  </a:cubicBezTo>
                  <a:cubicBezTo>
                    <a:pt x="39611" y="3900"/>
                    <a:pt x="39152" y="4769"/>
                    <a:pt x="39152" y="5783"/>
                  </a:cubicBezTo>
                  <a:cubicBezTo>
                    <a:pt x="38741" y="4757"/>
                    <a:pt x="38416" y="3345"/>
                    <a:pt x="37715" y="2403"/>
                  </a:cubicBezTo>
                  <a:cubicBezTo>
                    <a:pt x="37607" y="4045"/>
                    <a:pt x="37389" y="4866"/>
                    <a:pt x="37293" y="6218"/>
                  </a:cubicBezTo>
                  <a:lnTo>
                    <a:pt x="37208" y="6097"/>
                  </a:lnTo>
                  <a:cubicBezTo>
                    <a:pt x="37063" y="5083"/>
                    <a:pt x="36315" y="3260"/>
                    <a:pt x="36230" y="2330"/>
                  </a:cubicBezTo>
                  <a:lnTo>
                    <a:pt x="34806" y="4986"/>
                  </a:lnTo>
                  <a:lnTo>
                    <a:pt x="34407" y="4419"/>
                  </a:lnTo>
                  <a:cubicBezTo>
                    <a:pt x="34335" y="3598"/>
                    <a:pt x="34262" y="2777"/>
                    <a:pt x="34190" y="1956"/>
                  </a:cubicBezTo>
                  <a:cubicBezTo>
                    <a:pt x="33900" y="2306"/>
                    <a:pt x="33635" y="2668"/>
                    <a:pt x="33381" y="3043"/>
                  </a:cubicBezTo>
                  <a:cubicBezTo>
                    <a:pt x="33405" y="2946"/>
                    <a:pt x="33417" y="2850"/>
                    <a:pt x="33442" y="2741"/>
                  </a:cubicBezTo>
                  <a:lnTo>
                    <a:pt x="33442" y="2741"/>
                  </a:lnTo>
                  <a:lnTo>
                    <a:pt x="31945" y="5192"/>
                  </a:lnTo>
                  <a:cubicBezTo>
                    <a:pt x="31824" y="4673"/>
                    <a:pt x="31619" y="4105"/>
                    <a:pt x="31437" y="3550"/>
                  </a:cubicBezTo>
                  <a:cubicBezTo>
                    <a:pt x="31498" y="3248"/>
                    <a:pt x="31570" y="2934"/>
                    <a:pt x="31643" y="2620"/>
                  </a:cubicBezTo>
                  <a:lnTo>
                    <a:pt x="31643" y="2620"/>
                  </a:lnTo>
                  <a:cubicBezTo>
                    <a:pt x="31522" y="2741"/>
                    <a:pt x="31389" y="2862"/>
                    <a:pt x="31268" y="2982"/>
                  </a:cubicBezTo>
                  <a:cubicBezTo>
                    <a:pt x="31208" y="2765"/>
                    <a:pt x="31160" y="2536"/>
                    <a:pt x="31124" y="2318"/>
                  </a:cubicBezTo>
                  <a:cubicBezTo>
                    <a:pt x="30918" y="2813"/>
                    <a:pt x="30749" y="3284"/>
                    <a:pt x="30580" y="3743"/>
                  </a:cubicBezTo>
                  <a:cubicBezTo>
                    <a:pt x="30218" y="4166"/>
                    <a:pt x="29892" y="4624"/>
                    <a:pt x="29590" y="5095"/>
                  </a:cubicBezTo>
                  <a:cubicBezTo>
                    <a:pt x="29530" y="4938"/>
                    <a:pt x="29458" y="4769"/>
                    <a:pt x="29385" y="4600"/>
                  </a:cubicBezTo>
                  <a:cubicBezTo>
                    <a:pt x="29518" y="3791"/>
                    <a:pt x="29639" y="2982"/>
                    <a:pt x="29771" y="2173"/>
                  </a:cubicBezTo>
                  <a:lnTo>
                    <a:pt x="29771" y="2173"/>
                  </a:lnTo>
                  <a:cubicBezTo>
                    <a:pt x="29506" y="2668"/>
                    <a:pt x="29228" y="3151"/>
                    <a:pt x="28914" y="3610"/>
                  </a:cubicBezTo>
                  <a:cubicBezTo>
                    <a:pt x="28745" y="3260"/>
                    <a:pt x="28612" y="2886"/>
                    <a:pt x="28516" y="2499"/>
                  </a:cubicBezTo>
                  <a:cubicBezTo>
                    <a:pt x="27791" y="3320"/>
                    <a:pt x="27526" y="4178"/>
                    <a:pt x="27212" y="5216"/>
                  </a:cubicBezTo>
                  <a:cubicBezTo>
                    <a:pt x="27164" y="5059"/>
                    <a:pt x="27115" y="4902"/>
                    <a:pt x="27055" y="4745"/>
                  </a:cubicBezTo>
                  <a:lnTo>
                    <a:pt x="27333" y="2910"/>
                  </a:lnTo>
                  <a:lnTo>
                    <a:pt x="26765" y="3779"/>
                  </a:lnTo>
                  <a:lnTo>
                    <a:pt x="26391" y="2693"/>
                  </a:lnTo>
                  <a:cubicBezTo>
                    <a:pt x="25812" y="3115"/>
                    <a:pt x="25558" y="3707"/>
                    <a:pt x="25401" y="4371"/>
                  </a:cubicBezTo>
                  <a:cubicBezTo>
                    <a:pt x="25425" y="3767"/>
                    <a:pt x="25449" y="3151"/>
                    <a:pt x="25486" y="2548"/>
                  </a:cubicBezTo>
                  <a:lnTo>
                    <a:pt x="25486" y="2548"/>
                  </a:lnTo>
                  <a:lnTo>
                    <a:pt x="24580" y="4479"/>
                  </a:lnTo>
                  <a:lnTo>
                    <a:pt x="23952" y="2874"/>
                  </a:lnTo>
                  <a:cubicBezTo>
                    <a:pt x="23759" y="3091"/>
                    <a:pt x="23578" y="3320"/>
                    <a:pt x="23409" y="3562"/>
                  </a:cubicBezTo>
                  <a:cubicBezTo>
                    <a:pt x="23373" y="3103"/>
                    <a:pt x="23337" y="2656"/>
                    <a:pt x="23300" y="2198"/>
                  </a:cubicBezTo>
                  <a:lnTo>
                    <a:pt x="23300" y="2198"/>
                  </a:lnTo>
                  <a:cubicBezTo>
                    <a:pt x="23325" y="2741"/>
                    <a:pt x="23300" y="3272"/>
                    <a:pt x="23228" y="3803"/>
                  </a:cubicBezTo>
                  <a:cubicBezTo>
                    <a:pt x="22950" y="4202"/>
                    <a:pt x="22709" y="4612"/>
                    <a:pt x="22492" y="5035"/>
                  </a:cubicBezTo>
                  <a:cubicBezTo>
                    <a:pt x="22347" y="4045"/>
                    <a:pt x="22274" y="3043"/>
                    <a:pt x="22274" y="2041"/>
                  </a:cubicBezTo>
                  <a:cubicBezTo>
                    <a:pt x="22178" y="2693"/>
                    <a:pt x="22081" y="3332"/>
                    <a:pt x="21997" y="3972"/>
                  </a:cubicBezTo>
                  <a:cubicBezTo>
                    <a:pt x="21924" y="3707"/>
                    <a:pt x="21864" y="3429"/>
                    <a:pt x="21803" y="3151"/>
                  </a:cubicBezTo>
                  <a:cubicBezTo>
                    <a:pt x="21477" y="3453"/>
                    <a:pt x="21200" y="3779"/>
                    <a:pt x="20970" y="4141"/>
                  </a:cubicBezTo>
                  <a:lnTo>
                    <a:pt x="20222" y="1727"/>
                  </a:lnTo>
                  <a:lnTo>
                    <a:pt x="20234" y="5300"/>
                  </a:lnTo>
                  <a:lnTo>
                    <a:pt x="19679" y="3115"/>
                  </a:lnTo>
                  <a:cubicBezTo>
                    <a:pt x="19594" y="3212"/>
                    <a:pt x="19522" y="3320"/>
                    <a:pt x="19449" y="3417"/>
                  </a:cubicBezTo>
                  <a:cubicBezTo>
                    <a:pt x="19220" y="2886"/>
                    <a:pt x="18966" y="2355"/>
                    <a:pt x="18701" y="1848"/>
                  </a:cubicBezTo>
                  <a:lnTo>
                    <a:pt x="18701" y="1848"/>
                  </a:lnTo>
                  <a:cubicBezTo>
                    <a:pt x="18809" y="2620"/>
                    <a:pt x="18894" y="3405"/>
                    <a:pt x="18942" y="4202"/>
                  </a:cubicBezTo>
                  <a:cubicBezTo>
                    <a:pt x="18761" y="4540"/>
                    <a:pt x="18580" y="4866"/>
                    <a:pt x="18375" y="5192"/>
                  </a:cubicBezTo>
                  <a:cubicBezTo>
                    <a:pt x="18302" y="4733"/>
                    <a:pt x="18242" y="4298"/>
                    <a:pt x="18170" y="3852"/>
                  </a:cubicBezTo>
                  <a:cubicBezTo>
                    <a:pt x="18266" y="3308"/>
                    <a:pt x="18363" y="2765"/>
                    <a:pt x="18447" y="2234"/>
                  </a:cubicBezTo>
                  <a:lnTo>
                    <a:pt x="18447" y="2234"/>
                  </a:lnTo>
                  <a:lnTo>
                    <a:pt x="18037" y="2922"/>
                  </a:lnTo>
                  <a:cubicBezTo>
                    <a:pt x="18025" y="2837"/>
                    <a:pt x="18013" y="2753"/>
                    <a:pt x="18000" y="2681"/>
                  </a:cubicBezTo>
                  <a:cubicBezTo>
                    <a:pt x="17711" y="3043"/>
                    <a:pt x="17457" y="3453"/>
                    <a:pt x="17264" y="3888"/>
                  </a:cubicBezTo>
                  <a:lnTo>
                    <a:pt x="17035" y="3502"/>
                  </a:lnTo>
                  <a:cubicBezTo>
                    <a:pt x="16938" y="3948"/>
                    <a:pt x="16878" y="4407"/>
                    <a:pt x="16842" y="4866"/>
                  </a:cubicBezTo>
                  <a:lnTo>
                    <a:pt x="16660" y="5180"/>
                  </a:lnTo>
                  <a:cubicBezTo>
                    <a:pt x="16491" y="4757"/>
                    <a:pt x="16383" y="4310"/>
                    <a:pt x="16310" y="3864"/>
                  </a:cubicBezTo>
                  <a:cubicBezTo>
                    <a:pt x="16407" y="3272"/>
                    <a:pt x="16516" y="2693"/>
                    <a:pt x="16660" y="2113"/>
                  </a:cubicBezTo>
                  <a:lnTo>
                    <a:pt x="16660" y="2113"/>
                  </a:lnTo>
                  <a:cubicBezTo>
                    <a:pt x="15936" y="2765"/>
                    <a:pt x="15308" y="3514"/>
                    <a:pt x="14765" y="4322"/>
                  </a:cubicBezTo>
                  <a:lnTo>
                    <a:pt x="14524" y="3236"/>
                  </a:lnTo>
                  <a:lnTo>
                    <a:pt x="14777" y="1654"/>
                  </a:lnTo>
                  <a:lnTo>
                    <a:pt x="14777" y="1654"/>
                  </a:lnTo>
                  <a:cubicBezTo>
                    <a:pt x="14644" y="1908"/>
                    <a:pt x="14499" y="2161"/>
                    <a:pt x="14355" y="2415"/>
                  </a:cubicBezTo>
                  <a:lnTo>
                    <a:pt x="14282" y="2065"/>
                  </a:lnTo>
                  <a:lnTo>
                    <a:pt x="13642" y="3514"/>
                  </a:lnTo>
                  <a:cubicBezTo>
                    <a:pt x="13280" y="4021"/>
                    <a:pt x="12906" y="4504"/>
                    <a:pt x="12495" y="4962"/>
                  </a:cubicBezTo>
                  <a:cubicBezTo>
                    <a:pt x="12363" y="4600"/>
                    <a:pt x="12242" y="4250"/>
                    <a:pt x="12121" y="3888"/>
                  </a:cubicBezTo>
                  <a:lnTo>
                    <a:pt x="12350" y="2391"/>
                  </a:lnTo>
                  <a:lnTo>
                    <a:pt x="12350" y="2391"/>
                  </a:lnTo>
                  <a:lnTo>
                    <a:pt x="11904" y="3079"/>
                  </a:lnTo>
                  <a:cubicBezTo>
                    <a:pt x="11795" y="2681"/>
                    <a:pt x="11711" y="2270"/>
                    <a:pt x="11638" y="1860"/>
                  </a:cubicBezTo>
                  <a:lnTo>
                    <a:pt x="10696" y="4914"/>
                  </a:lnTo>
                  <a:lnTo>
                    <a:pt x="10358" y="5433"/>
                  </a:lnTo>
                  <a:cubicBezTo>
                    <a:pt x="10407" y="4286"/>
                    <a:pt x="10455" y="3139"/>
                    <a:pt x="10503" y="1992"/>
                  </a:cubicBezTo>
                  <a:lnTo>
                    <a:pt x="10503" y="1992"/>
                  </a:lnTo>
                  <a:lnTo>
                    <a:pt x="9779" y="3550"/>
                  </a:lnTo>
                  <a:cubicBezTo>
                    <a:pt x="9610" y="2777"/>
                    <a:pt x="9441" y="1992"/>
                    <a:pt x="9272" y="1208"/>
                  </a:cubicBezTo>
                  <a:cubicBezTo>
                    <a:pt x="9006" y="2004"/>
                    <a:pt x="8753" y="2789"/>
                    <a:pt x="8487" y="3586"/>
                  </a:cubicBezTo>
                  <a:cubicBezTo>
                    <a:pt x="8427" y="2946"/>
                    <a:pt x="8379" y="2294"/>
                    <a:pt x="8330" y="1654"/>
                  </a:cubicBezTo>
                  <a:lnTo>
                    <a:pt x="8330" y="1654"/>
                  </a:lnTo>
                  <a:cubicBezTo>
                    <a:pt x="8379" y="2825"/>
                    <a:pt x="8209" y="3996"/>
                    <a:pt x="7823" y="5107"/>
                  </a:cubicBezTo>
                  <a:cubicBezTo>
                    <a:pt x="7618" y="3634"/>
                    <a:pt x="7425" y="2173"/>
                    <a:pt x="7220" y="713"/>
                  </a:cubicBezTo>
                  <a:cubicBezTo>
                    <a:pt x="6978" y="2077"/>
                    <a:pt x="6725" y="3441"/>
                    <a:pt x="6471" y="4805"/>
                  </a:cubicBezTo>
                  <a:cubicBezTo>
                    <a:pt x="5855" y="3441"/>
                    <a:pt x="5541" y="1956"/>
                    <a:pt x="5529" y="447"/>
                  </a:cubicBezTo>
                  <a:cubicBezTo>
                    <a:pt x="5469" y="797"/>
                    <a:pt x="5397" y="1135"/>
                    <a:pt x="5336" y="1485"/>
                  </a:cubicBezTo>
                  <a:lnTo>
                    <a:pt x="5240" y="1184"/>
                  </a:lnTo>
                  <a:lnTo>
                    <a:pt x="5240" y="1932"/>
                  </a:lnTo>
                  <a:cubicBezTo>
                    <a:pt x="5119" y="2572"/>
                    <a:pt x="4998" y="3224"/>
                    <a:pt x="4865" y="3864"/>
                  </a:cubicBezTo>
                  <a:cubicBezTo>
                    <a:pt x="4539" y="2982"/>
                    <a:pt x="4165" y="2125"/>
                    <a:pt x="3718" y="1304"/>
                  </a:cubicBezTo>
                  <a:lnTo>
                    <a:pt x="3718" y="1304"/>
                  </a:lnTo>
                  <a:cubicBezTo>
                    <a:pt x="3815" y="1944"/>
                    <a:pt x="3887" y="2596"/>
                    <a:pt x="3936" y="3248"/>
                  </a:cubicBezTo>
                  <a:cubicBezTo>
                    <a:pt x="3622" y="2306"/>
                    <a:pt x="3368" y="1340"/>
                    <a:pt x="3175" y="375"/>
                  </a:cubicBezTo>
                  <a:cubicBezTo>
                    <a:pt x="2897" y="1377"/>
                    <a:pt x="2608" y="2391"/>
                    <a:pt x="2318" y="3417"/>
                  </a:cubicBezTo>
                  <a:lnTo>
                    <a:pt x="2064" y="2958"/>
                  </a:lnTo>
                  <a:cubicBezTo>
                    <a:pt x="1956" y="3405"/>
                    <a:pt x="1895" y="3840"/>
                    <a:pt x="1871" y="4298"/>
                  </a:cubicBezTo>
                  <a:cubicBezTo>
                    <a:pt x="1352" y="2862"/>
                    <a:pt x="845" y="1437"/>
                    <a:pt x="3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" name="Google Shape;80;p7"/>
            <p:cNvGrpSpPr/>
            <p:nvPr/>
          </p:nvGrpSpPr>
          <p:grpSpPr>
            <a:xfrm>
              <a:off x="24" y="4546437"/>
              <a:ext cx="9144121" cy="597276"/>
              <a:chOff x="985425" y="3550775"/>
              <a:chExt cx="4753650" cy="587350"/>
            </a:xfrm>
          </p:grpSpPr>
          <p:sp>
            <p:nvSpPr>
              <p:cNvPr id="81" name="Google Shape;81;p7"/>
              <p:cNvSpPr/>
              <p:nvPr/>
            </p:nvSpPr>
            <p:spPr>
              <a:xfrm>
                <a:off x="985425" y="3550775"/>
                <a:ext cx="4753650" cy="58705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23482" extrusionOk="0">
                    <a:moveTo>
                      <a:pt x="64023" y="1"/>
                    </a:moveTo>
                    <a:cubicBezTo>
                      <a:pt x="62836" y="1"/>
                      <a:pt x="61837" y="19"/>
                      <a:pt x="61076" y="60"/>
                    </a:cubicBezTo>
                    <a:cubicBezTo>
                      <a:pt x="54125" y="446"/>
                      <a:pt x="47168" y="533"/>
                      <a:pt x="40209" y="533"/>
                    </a:cubicBezTo>
                    <a:cubicBezTo>
                      <a:pt x="37583" y="533"/>
                      <a:pt x="34957" y="520"/>
                      <a:pt x="32331" y="507"/>
                    </a:cubicBezTo>
                    <a:cubicBezTo>
                      <a:pt x="29723" y="495"/>
                      <a:pt x="0" y="374"/>
                      <a:pt x="0" y="374"/>
                    </a:cubicBezTo>
                    <a:lnTo>
                      <a:pt x="0" y="23482"/>
                    </a:lnTo>
                    <a:lnTo>
                      <a:pt x="190146" y="23482"/>
                    </a:lnTo>
                    <a:lnTo>
                      <a:pt x="190146" y="374"/>
                    </a:lnTo>
                    <a:cubicBezTo>
                      <a:pt x="178846" y="374"/>
                      <a:pt x="167498" y="1268"/>
                      <a:pt x="156101" y="1401"/>
                    </a:cubicBezTo>
                    <a:cubicBezTo>
                      <a:pt x="153856" y="1423"/>
                      <a:pt x="151609" y="1449"/>
                      <a:pt x="149362" y="1449"/>
                    </a:cubicBezTo>
                    <a:cubicBezTo>
                      <a:pt x="146871" y="1449"/>
                      <a:pt x="144379" y="1418"/>
                      <a:pt x="141891" y="1316"/>
                    </a:cubicBezTo>
                    <a:cubicBezTo>
                      <a:pt x="136270" y="1085"/>
                      <a:pt x="130649" y="502"/>
                      <a:pt x="125028" y="502"/>
                    </a:cubicBezTo>
                    <a:cubicBezTo>
                      <a:pt x="123900" y="502"/>
                      <a:pt x="122773" y="525"/>
                      <a:pt x="121645" y="580"/>
                    </a:cubicBezTo>
                    <a:cubicBezTo>
                      <a:pt x="115939" y="858"/>
                      <a:pt x="109183" y="1301"/>
                      <a:pt x="103316" y="1301"/>
                    </a:cubicBezTo>
                    <a:cubicBezTo>
                      <a:pt x="102827" y="1301"/>
                      <a:pt x="102345" y="1298"/>
                      <a:pt x="101870" y="1292"/>
                    </a:cubicBezTo>
                    <a:cubicBezTo>
                      <a:pt x="95498" y="1206"/>
                      <a:pt x="73632" y="1"/>
                      <a:pt x="64023" y="1"/>
                    </a:cubicBezTo>
                    <a:close/>
                  </a:path>
                </a:pathLst>
              </a:custGeom>
              <a:solidFill>
                <a:srgbClr val="542C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7"/>
              <p:cNvSpPr/>
              <p:nvPr/>
            </p:nvSpPr>
            <p:spPr>
              <a:xfrm>
                <a:off x="985425" y="3550775"/>
                <a:ext cx="4753650" cy="8150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3260" extrusionOk="0">
                    <a:moveTo>
                      <a:pt x="64023" y="1"/>
                    </a:moveTo>
                    <a:cubicBezTo>
                      <a:pt x="62836" y="1"/>
                      <a:pt x="61837" y="19"/>
                      <a:pt x="61076" y="60"/>
                    </a:cubicBezTo>
                    <a:cubicBezTo>
                      <a:pt x="54125" y="446"/>
                      <a:pt x="47161" y="533"/>
                      <a:pt x="40199" y="533"/>
                    </a:cubicBezTo>
                    <a:cubicBezTo>
                      <a:pt x="37572" y="533"/>
                      <a:pt x="34945" y="520"/>
                      <a:pt x="32319" y="507"/>
                    </a:cubicBezTo>
                    <a:cubicBezTo>
                      <a:pt x="29711" y="495"/>
                      <a:pt x="0" y="386"/>
                      <a:pt x="0" y="374"/>
                    </a:cubicBezTo>
                    <a:lnTo>
                      <a:pt x="0" y="2040"/>
                    </a:lnTo>
                    <a:cubicBezTo>
                      <a:pt x="0" y="2040"/>
                      <a:pt x="28661" y="2922"/>
                      <a:pt x="31269" y="2946"/>
                    </a:cubicBezTo>
                    <a:cubicBezTo>
                      <a:pt x="31500" y="2947"/>
                      <a:pt x="31733" y="2947"/>
                      <a:pt x="31966" y="2947"/>
                    </a:cubicBezTo>
                    <a:cubicBezTo>
                      <a:pt x="41369" y="2947"/>
                      <a:pt x="51734" y="2245"/>
                      <a:pt x="61076" y="1739"/>
                    </a:cubicBezTo>
                    <a:cubicBezTo>
                      <a:pt x="62632" y="1652"/>
                      <a:pt x="65182" y="1617"/>
                      <a:pt x="68284" y="1617"/>
                    </a:cubicBezTo>
                    <a:cubicBezTo>
                      <a:pt x="78976" y="1617"/>
                      <a:pt x="96209" y="2026"/>
                      <a:pt x="101749" y="2101"/>
                    </a:cubicBezTo>
                    <a:cubicBezTo>
                      <a:pt x="106170" y="2161"/>
                      <a:pt x="111283" y="2364"/>
                      <a:pt x="116098" y="2364"/>
                    </a:cubicBezTo>
                    <a:cubicBezTo>
                      <a:pt x="118015" y="2364"/>
                      <a:pt x="119885" y="2332"/>
                      <a:pt x="121645" y="2246"/>
                    </a:cubicBezTo>
                    <a:cubicBezTo>
                      <a:pt x="122554" y="2202"/>
                      <a:pt x="123439" y="2182"/>
                      <a:pt x="124308" y="2182"/>
                    </a:cubicBezTo>
                    <a:cubicBezTo>
                      <a:pt x="129892" y="2182"/>
                      <a:pt x="134783" y="2983"/>
                      <a:pt x="140624" y="3224"/>
                    </a:cubicBezTo>
                    <a:cubicBezTo>
                      <a:pt x="141231" y="3248"/>
                      <a:pt x="141864" y="3259"/>
                      <a:pt x="142517" y="3259"/>
                    </a:cubicBezTo>
                    <a:cubicBezTo>
                      <a:pt x="146953" y="3259"/>
                      <a:pt x="152289" y="2757"/>
                      <a:pt x="156415" y="2704"/>
                    </a:cubicBezTo>
                    <a:cubicBezTo>
                      <a:pt x="167823" y="2572"/>
                      <a:pt x="178846" y="2040"/>
                      <a:pt x="190146" y="2040"/>
                    </a:cubicBezTo>
                    <a:lnTo>
                      <a:pt x="190146" y="386"/>
                    </a:lnTo>
                    <a:cubicBezTo>
                      <a:pt x="190070" y="386"/>
                      <a:pt x="189994" y="386"/>
                      <a:pt x="189919" y="386"/>
                    </a:cubicBezTo>
                    <a:cubicBezTo>
                      <a:pt x="178694" y="386"/>
                      <a:pt x="167421" y="1269"/>
                      <a:pt x="156101" y="1401"/>
                    </a:cubicBezTo>
                    <a:cubicBezTo>
                      <a:pt x="153856" y="1423"/>
                      <a:pt x="151609" y="1449"/>
                      <a:pt x="149362" y="1449"/>
                    </a:cubicBezTo>
                    <a:cubicBezTo>
                      <a:pt x="146871" y="1449"/>
                      <a:pt x="144379" y="1418"/>
                      <a:pt x="141891" y="1316"/>
                    </a:cubicBezTo>
                    <a:cubicBezTo>
                      <a:pt x="136270" y="1085"/>
                      <a:pt x="130649" y="502"/>
                      <a:pt x="125028" y="502"/>
                    </a:cubicBezTo>
                    <a:cubicBezTo>
                      <a:pt x="123900" y="502"/>
                      <a:pt x="122773" y="525"/>
                      <a:pt x="121645" y="580"/>
                    </a:cubicBezTo>
                    <a:cubicBezTo>
                      <a:pt x="115939" y="858"/>
                      <a:pt x="109183" y="1301"/>
                      <a:pt x="103316" y="1301"/>
                    </a:cubicBezTo>
                    <a:cubicBezTo>
                      <a:pt x="102827" y="1301"/>
                      <a:pt x="102345" y="1298"/>
                      <a:pt x="101870" y="1292"/>
                    </a:cubicBezTo>
                    <a:cubicBezTo>
                      <a:pt x="95498" y="1206"/>
                      <a:pt x="73632" y="1"/>
                      <a:pt x="64023" y="1"/>
                    </a:cubicBezTo>
                    <a:close/>
                  </a:path>
                </a:pathLst>
              </a:custGeom>
              <a:solidFill>
                <a:srgbClr val="6C4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7"/>
              <p:cNvSpPr/>
              <p:nvPr/>
            </p:nvSpPr>
            <p:spPr>
              <a:xfrm>
                <a:off x="985425" y="3957075"/>
                <a:ext cx="4753650" cy="18105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7242" extrusionOk="0">
                    <a:moveTo>
                      <a:pt x="112072" y="0"/>
                    </a:moveTo>
                    <a:cubicBezTo>
                      <a:pt x="111613" y="0"/>
                      <a:pt x="111154" y="4"/>
                      <a:pt x="110695" y="10"/>
                    </a:cubicBezTo>
                    <a:cubicBezTo>
                      <a:pt x="107267" y="83"/>
                      <a:pt x="103983" y="602"/>
                      <a:pt x="100602" y="976"/>
                    </a:cubicBezTo>
                    <a:cubicBezTo>
                      <a:pt x="98395" y="1217"/>
                      <a:pt x="96184" y="1309"/>
                      <a:pt x="93972" y="1309"/>
                    </a:cubicBezTo>
                    <a:cubicBezTo>
                      <a:pt x="89420" y="1309"/>
                      <a:pt x="84865" y="918"/>
                      <a:pt x="80332" y="626"/>
                    </a:cubicBezTo>
                    <a:cubicBezTo>
                      <a:pt x="77651" y="453"/>
                      <a:pt x="74962" y="319"/>
                      <a:pt x="72271" y="319"/>
                    </a:cubicBezTo>
                    <a:cubicBezTo>
                      <a:pt x="71570" y="319"/>
                      <a:pt x="70868" y="328"/>
                      <a:pt x="70167" y="348"/>
                    </a:cubicBezTo>
                    <a:cubicBezTo>
                      <a:pt x="66702" y="469"/>
                      <a:pt x="63261" y="952"/>
                      <a:pt x="59821" y="1338"/>
                    </a:cubicBezTo>
                    <a:cubicBezTo>
                      <a:pt x="53448" y="2040"/>
                      <a:pt x="47031" y="2610"/>
                      <a:pt x="40602" y="2610"/>
                    </a:cubicBezTo>
                    <a:cubicBezTo>
                      <a:pt x="40284" y="2610"/>
                      <a:pt x="39965" y="2609"/>
                      <a:pt x="39647" y="2606"/>
                    </a:cubicBezTo>
                    <a:cubicBezTo>
                      <a:pt x="36086" y="2582"/>
                      <a:pt x="32536" y="2364"/>
                      <a:pt x="29011" y="1942"/>
                    </a:cubicBezTo>
                    <a:cubicBezTo>
                      <a:pt x="26077" y="1592"/>
                      <a:pt x="23168" y="1121"/>
                      <a:pt x="20234" y="819"/>
                    </a:cubicBezTo>
                    <a:cubicBezTo>
                      <a:pt x="17594" y="549"/>
                      <a:pt x="14899" y="361"/>
                      <a:pt x="12210" y="361"/>
                    </a:cubicBezTo>
                    <a:cubicBezTo>
                      <a:pt x="8885" y="361"/>
                      <a:pt x="5569" y="648"/>
                      <a:pt x="2378" y="1423"/>
                    </a:cubicBezTo>
                    <a:cubicBezTo>
                      <a:pt x="1570" y="1616"/>
                      <a:pt x="773" y="1845"/>
                      <a:pt x="0" y="2111"/>
                    </a:cubicBezTo>
                    <a:lnTo>
                      <a:pt x="0" y="7242"/>
                    </a:lnTo>
                    <a:lnTo>
                      <a:pt x="190146" y="7242"/>
                    </a:lnTo>
                    <a:lnTo>
                      <a:pt x="190146" y="1290"/>
                    </a:lnTo>
                    <a:cubicBezTo>
                      <a:pt x="187925" y="1712"/>
                      <a:pt x="185667" y="1954"/>
                      <a:pt x="183397" y="2002"/>
                    </a:cubicBezTo>
                    <a:cubicBezTo>
                      <a:pt x="183278" y="2004"/>
                      <a:pt x="183158" y="2005"/>
                      <a:pt x="183039" y="2005"/>
                    </a:cubicBezTo>
                    <a:cubicBezTo>
                      <a:pt x="179798" y="2005"/>
                      <a:pt x="176663" y="1390"/>
                      <a:pt x="173437" y="1169"/>
                    </a:cubicBezTo>
                    <a:cubicBezTo>
                      <a:pt x="172579" y="1114"/>
                      <a:pt x="171727" y="1089"/>
                      <a:pt x="170879" y="1089"/>
                    </a:cubicBezTo>
                    <a:cubicBezTo>
                      <a:pt x="168220" y="1089"/>
                      <a:pt x="165598" y="1329"/>
                      <a:pt x="162934" y="1604"/>
                    </a:cubicBezTo>
                    <a:cubicBezTo>
                      <a:pt x="157640" y="2138"/>
                      <a:pt x="152374" y="2590"/>
                      <a:pt x="147079" y="2590"/>
                    </a:cubicBezTo>
                    <a:cubicBezTo>
                      <a:pt x="145309" y="2590"/>
                      <a:pt x="143536" y="2540"/>
                      <a:pt x="141758" y="2425"/>
                    </a:cubicBezTo>
                    <a:cubicBezTo>
                      <a:pt x="134817" y="1966"/>
                      <a:pt x="127947" y="988"/>
                      <a:pt x="121017" y="409"/>
                    </a:cubicBezTo>
                    <a:cubicBezTo>
                      <a:pt x="118035" y="136"/>
                      <a:pt x="115053" y="0"/>
                      <a:pt x="112072" y="0"/>
                    </a:cubicBezTo>
                    <a:close/>
                  </a:path>
                </a:pathLst>
              </a:custGeom>
              <a:solidFill>
                <a:srgbClr val="4925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7"/>
              <p:cNvSpPr/>
              <p:nvPr/>
            </p:nvSpPr>
            <p:spPr>
              <a:xfrm>
                <a:off x="985425" y="3637025"/>
                <a:ext cx="4753650" cy="29000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11600" extrusionOk="0">
                    <a:moveTo>
                      <a:pt x="43994" y="0"/>
                    </a:moveTo>
                    <a:cubicBezTo>
                      <a:pt x="41806" y="0"/>
                      <a:pt x="39620" y="80"/>
                      <a:pt x="37438" y="244"/>
                    </a:cubicBezTo>
                    <a:cubicBezTo>
                      <a:pt x="33707" y="498"/>
                      <a:pt x="29989" y="957"/>
                      <a:pt x="26307" y="1536"/>
                    </a:cubicBezTo>
                    <a:cubicBezTo>
                      <a:pt x="23023" y="2055"/>
                      <a:pt x="19775" y="2780"/>
                      <a:pt x="16467" y="3057"/>
                    </a:cubicBezTo>
                    <a:cubicBezTo>
                      <a:pt x="15181" y="3167"/>
                      <a:pt x="13883" y="3225"/>
                      <a:pt x="12584" y="3225"/>
                    </a:cubicBezTo>
                    <a:cubicBezTo>
                      <a:pt x="8298" y="3225"/>
                      <a:pt x="3993" y="2588"/>
                      <a:pt x="0" y="1041"/>
                    </a:cubicBezTo>
                    <a:lnTo>
                      <a:pt x="0" y="11001"/>
                    </a:lnTo>
                    <a:cubicBezTo>
                      <a:pt x="785" y="10687"/>
                      <a:pt x="1570" y="10410"/>
                      <a:pt x="2378" y="10180"/>
                    </a:cubicBezTo>
                    <a:cubicBezTo>
                      <a:pt x="5574" y="9258"/>
                      <a:pt x="8895" y="8916"/>
                      <a:pt x="12226" y="8916"/>
                    </a:cubicBezTo>
                    <a:cubicBezTo>
                      <a:pt x="14910" y="8916"/>
                      <a:pt x="17600" y="9138"/>
                      <a:pt x="20234" y="9456"/>
                    </a:cubicBezTo>
                    <a:cubicBezTo>
                      <a:pt x="23168" y="9818"/>
                      <a:pt x="26077" y="10385"/>
                      <a:pt x="29011" y="10808"/>
                    </a:cubicBezTo>
                    <a:cubicBezTo>
                      <a:pt x="32536" y="11303"/>
                      <a:pt x="36086" y="11569"/>
                      <a:pt x="39647" y="11593"/>
                    </a:cubicBezTo>
                    <a:cubicBezTo>
                      <a:pt x="40013" y="11597"/>
                      <a:pt x="40378" y="11600"/>
                      <a:pt x="40744" y="11600"/>
                    </a:cubicBezTo>
                    <a:cubicBezTo>
                      <a:pt x="47126" y="11600"/>
                      <a:pt x="53495" y="10917"/>
                      <a:pt x="59821" y="10084"/>
                    </a:cubicBezTo>
                    <a:cubicBezTo>
                      <a:pt x="63261" y="9637"/>
                      <a:pt x="66702" y="9057"/>
                      <a:pt x="70167" y="8925"/>
                    </a:cubicBezTo>
                    <a:cubicBezTo>
                      <a:pt x="70927" y="8895"/>
                      <a:pt x="71688" y="8882"/>
                      <a:pt x="72448" y="8882"/>
                    </a:cubicBezTo>
                    <a:cubicBezTo>
                      <a:pt x="75080" y="8882"/>
                      <a:pt x="77710" y="9042"/>
                      <a:pt x="80332" y="9239"/>
                    </a:cubicBezTo>
                    <a:cubicBezTo>
                      <a:pt x="84872" y="9588"/>
                      <a:pt x="89433" y="10059"/>
                      <a:pt x="93990" y="10059"/>
                    </a:cubicBezTo>
                    <a:cubicBezTo>
                      <a:pt x="96196" y="10059"/>
                      <a:pt x="98401" y="9949"/>
                      <a:pt x="100602" y="9661"/>
                    </a:cubicBezTo>
                    <a:cubicBezTo>
                      <a:pt x="103983" y="9214"/>
                      <a:pt x="107267" y="8599"/>
                      <a:pt x="110695" y="8514"/>
                    </a:cubicBezTo>
                    <a:cubicBezTo>
                      <a:pt x="111157" y="8504"/>
                      <a:pt x="111620" y="8500"/>
                      <a:pt x="112084" y="8500"/>
                    </a:cubicBezTo>
                    <a:cubicBezTo>
                      <a:pt x="115051" y="8500"/>
                      <a:pt x="118052" y="8693"/>
                      <a:pt x="121017" y="8985"/>
                    </a:cubicBezTo>
                    <a:cubicBezTo>
                      <a:pt x="127947" y="9673"/>
                      <a:pt x="134805" y="10844"/>
                      <a:pt x="141758" y="11388"/>
                    </a:cubicBezTo>
                    <a:cubicBezTo>
                      <a:pt x="143544" y="11524"/>
                      <a:pt x="145325" y="11584"/>
                      <a:pt x="147102" y="11584"/>
                    </a:cubicBezTo>
                    <a:cubicBezTo>
                      <a:pt x="152390" y="11584"/>
                      <a:pt x="157648" y="11051"/>
                      <a:pt x="162934" y="10410"/>
                    </a:cubicBezTo>
                    <a:cubicBezTo>
                      <a:pt x="165590" y="10090"/>
                      <a:pt x="168205" y="9805"/>
                      <a:pt x="170857" y="9805"/>
                    </a:cubicBezTo>
                    <a:cubicBezTo>
                      <a:pt x="171712" y="9805"/>
                      <a:pt x="172572" y="9835"/>
                      <a:pt x="173437" y="9903"/>
                    </a:cubicBezTo>
                    <a:cubicBezTo>
                      <a:pt x="176681" y="10160"/>
                      <a:pt x="179833" y="10895"/>
                      <a:pt x="183093" y="10895"/>
                    </a:cubicBezTo>
                    <a:cubicBezTo>
                      <a:pt x="183194" y="10895"/>
                      <a:pt x="183296" y="10894"/>
                      <a:pt x="183397" y="10893"/>
                    </a:cubicBezTo>
                    <a:cubicBezTo>
                      <a:pt x="185667" y="10832"/>
                      <a:pt x="187937" y="10542"/>
                      <a:pt x="190146" y="10035"/>
                    </a:cubicBezTo>
                    <a:lnTo>
                      <a:pt x="190146" y="1814"/>
                    </a:lnTo>
                    <a:cubicBezTo>
                      <a:pt x="187623" y="2454"/>
                      <a:pt x="185015" y="2840"/>
                      <a:pt x="182516" y="3154"/>
                    </a:cubicBezTo>
                    <a:cubicBezTo>
                      <a:pt x="180861" y="3359"/>
                      <a:pt x="179196" y="3463"/>
                      <a:pt x="177530" y="3463"/>
                    </a:cubicBezTo>
                    <a:cubicBezTo>
                      <a:pt x="176156" y="3463"/>
                      <a:pt x="174782" y="3392"/>
                      <a:pt x="173413" y="3250"/>
                    </a:cubicBezTo>
                    <a:cubicBezTo>
                      <a:pt x="170238" y="2925"/>
                      <a:pt x="167082" y="2610"/>
                      <a:pt x="163893" y="2610"/>
                    </a:cubicBezTo>
                    <a:cubicBezTo>
                      <a:pt x="163529" y="2610"/>
                      <a:pt x="163166" y="2614"/>
                      <a:pt x="162801" y="2623"/>
                    </a:cubicBezTo>
                    <a:cubicBezTo>
                      <a:pt x="155570" y="2816"/>
                      <a:pt x="148447" y="4228"/>
                      <a:pt x="141227" y="4639"/>
                    </a:cubicBezTo>
                    <a:cubicBezTo>
                      <a:pt x="140190" y="4699"/>
                      <a:pt x="139157" y="4727"/>
                      <a:pt x="138128" y="4727"/>
                    </a:cubicBezTo>
                    <a:cubicBezTo>
                      <a:pt x="132556" y="4727"/>
                      <a:pt x="127088" y="3900"/>
                      <a:pt x="121585" y="2840"/>
                    </a:cubicBezTo>
                    <a:cubicBezTo>
                      <a:pt x="115132" y="1595"/>
                      <a:pt x="108631" y="172"/>
                      <a:pt x="102000" y="172"/>
                    </a:cubicBezTo>
                    <a:cubicBezTo>
                      <a:pt x="101945" y="172"/>
                      <a:pt x="101889" y="172"/>
                      <a:pt x="101834" y="172"/>
                    </a:cubicBezTo>
                    <a:cubicBezTo>
                      <a:pt x="98260" y="172"/>
                      <a:pt x="94783" y="703"/>
                      <a:pt x="91294" y="1464"/>
                    </a:cubicBezTo>
                    <a:cubicBezTo>
                      <a:pt x="88011" y="2176"/>
                      <a:pt x="84727" y="2973"/>
                      <a:pt x="81370" y="3311"/>
                    </a:cubicBezTo>
                    <a:cubicBezTo>
                      <a:pt x="80471" y="3400"/>
                      <a:pt x="79574" y="3437"/>
                      <a:pt x="78679" y="3437"/>
                    </a:cubicBezTo>
                    <a:cubicBezTo>
                      <a:pt x="75923" y="3437"/>
                      <a:pt x="73185" y="3083"/>
                      <a:pt x="70433" y="2792"/>
                    </a:cubicBezTo>
                    <a:cubicBezTo>
                      <a:pt x="66907" y="2430"/>
                      <a:pt x="63394" y="2019"/>
                      <a:pt x="59881" y="1500"/>
                    </a:cubicBezTo>
                    <a:cubicBezTo>
                      <a:pt x="56090" y="945"/>
                      <a:pt x="52336" y="317"/>
                      <a:pt x="48508" y="112"/>
                    </a:cubicBezTo>
                    <a:cubicBezTo>
                      <a:pt x="47003" y="38"/>
                      <a:pt x="45498" y="0"/>
                      <a:pt x="43994" y="0"/>
                    </a:cubicBezTo>
                    <a:close/>
                  </a:path>
                </a:pathLst>
              </a:custGeom>
              <a:solidFill>
                <a:srgbClr val="4925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"/>
          <p:cNvSpPr txBox="1">
            <a:spLocks noGrp="1"/>
          </p:cNvSpPr>
          <p:nvPr>
            <p:ph type="title"/>
          </p:nvPr>
        </p:nvSpPr>
        <p:spPr>
          <a:xfrm>
            <a:off x="1969250" y="1166225"/>
            <a:ext cx="5205300" cy="208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87" name="Google Shape;87;p8"/>
          <p:cNvGrpSpPr/>
          <p:nvPr/>
        </p:nvGrpSpPr>
        <p:grpSpPr>
          <a:xfrm>
            <a:off x="24" y="3732032"/>
            <a:ext cx="9144121" cy="1411500"/>
            <a:chOff x="24" y="3732032"/>
            <a:chExt cx="9144121" cy="1411500"/>
          </a:xfrm>
        </p:grpSpPr>
        <p:sp>
          <p:nvSpPr>
            <p:cNvPr id="88" name="Google Shape;88;p8"/>
            <p:cNvSpPr/>
            <p:nvPr/>
          </p:nvSpPr>
          <p:spPr>
            <a:xfrm>
              <a:off x="25" y="3732032"/>
              <a:ext cx="9143949" cy="724532"/>
            </a:xfrm>
            <a:custGeom>
              <a:avLst/>
              <a:gdLst/>
              <a:ahLst/>
              <a:cxnLst/>
              <a:rect l="l" t="t" r="r" b="b"/>
              <a:pathLst>
                <a:path w="190014" h="15056" extrusionOk="0">
                  <a:moveTo>
                    <a:pt x="102510" y="2379"/>
                  </a:moveTo>
                  <a:lnTo>
                    <a:pt x="102510" y="2379"/>
                  </a:lnTo>
                  <a:cubicBezTo>
                    <a:pt x="102506" y="2408"/>
                    <a:pt x="102503" y="2437"/>
                    <a:pt x="102499" y="2467"/>
                  </a:cubicBezTo>
                  <a:lnTo>
                    <a:pt x="102499" y="2467"/>
                  </a:lnTo>
                  <a:cubicBezTo>
                    <a:pt x="102503" y="2438"/>
                    <a:pt x="102507" y="2408"/>
                    <a:pt x="102510" y="2379"/>
                  </a:cubicBezTo>
                  <a:close/>
                  <a:moveTo>
                    <a:pt x="184037" y="2548"/>
                  </a:moveTo>
                  <a:lnTo>
                    <a:pt x="184031" y="2602"/>
                  </a:lnTo>
                  <a:lnTo>
                    <a:pt x="184031" y="2602"/>
                  </a:lnTo>
                  <a:cubicBezTo>
                    <a:pt x="184034" y="2584"/>
                    <a:pt x="184035" y="2566"/>
                    <a:pt x="184037" y="2548"/>
                  </a:cubicBezTo>
                  <a:close/>
                  <a:moveTo>
                    <a:pt x="79692" y="3320"/>
                  </a:moveTo>
                  <a:lnTo>
                    <a:pt x="79691" y="3324"/>
                  </a:lnTo>
                  <a:lnTo>
                    <a:pt x="79695" y="3329"/>
                  </a:lnTo>
                  <a:lnTo>
                    <a:pt x="79695" y="3329"/>
                  </a:lnTo>
                  <a:cubicBezTo>
                    <a:pt x="79694" y="3326"/>
                    <a:pt x="79693" y="3323"/>
                    <a:pt x="79692" y="3320"/>
                  </a:cubicBezTo>
                  <a:close/>
                  <a:moveTo>
                    <a:pt x="107292" y="3868"/>
                  </a:moveTo>
                  <a:cubicBezTo>
                    <a:pt x="107352" y="4048"/>
                    <a:pt x="107400" y="4239"/>
                    <a:pt x="107435" y="4431"/>
                  </a:cubicBezTo>
                  <a:lnTo>
                    <a:pt x="107122" y="4697"/>
                  </a:lnTo>
                  <a:lnTo>
                    <a:pt x="107292" y="3868"/>
                  </a:lnTo>
                  <a:close/>
                  <a:moveTo>
                    <a:pt x="326" y="0"/>
                  </a:moveTo>
                  <a:cubicBezTo>
                    <a:pt x="302" y="1087"/>
                    <a:pt x="193" y="2161"/>
                    <a:pt x="0" y="3224"/>
                  </a:cubicBezTo>
                  <a:lnTo>
                    <a:pt x="0" y="15055"/>
                  </a:lnTo>
                  <a:lnTo>
                    <a:pt x="190013" y="15055"/>
                  </a:lnTo>
                  <a:lnTo>
                    <a:pt x="190013" y="6411"/>
                  </a:lnTo>
                  <a:lnTo>
                    <a:pt x="189591" y="6411"/>
                  </a:lnTo>
                  <a:cubicBezTo>
                    <a:pt x="189240" y="5518"/>
                    <a:pt x="189349" y="4516"/>
                    <a:pt x="189880" y="3719"/>
                  </a:cubicBezTo>
                  <a:lnTo>
                    <a:pt x="189880" y="3719"/>
                  </a:lnTo>
                  <a:lnTo>
                    <a:pt x="188673" y="4781"/>
                  </a:lnTo>
                  <a:lnTo>
                    <a:pt x="188987" y="3067"/>
                  </a:lnTo>
                  <a:lnTo>
                    <a:pt x="188987" y="3067"/>
                  </a:lnTo>
                  <a:cubicBezTo>
                    <a:pt x="188468" y="3731"/>
                    <a:pt x="187864" y="4322"/>
                    <a:pt x="187176" y="4817"/>
                  </a:cubicBezTo>
                  <a:cubicBezTo>
                    <a:pt x="187140" y="4383"/>
                    <a:pt x="187236" y="3948"/>
                    <a:pt x="187454" y="3562"/>
                  </a:cubicBezTo>
                  <a:lnTo>
                    <a:pt x="187454" y="3562"/>
                  </a:lnTo>
                  <a:cubicBezTo>
                    <a:pt x="186741" y="4359"/>
                    <a:pt x="185896" y="5035"/>
                    <a:pt x="184955" y="5542"/>
                  </a:cubicBezTo>
                  <a:cubicBezTo>
                    <a:pt x="185124" y="4660"/>
                    <a:pt x="185293" y="3779"/>
                    <a:pt x="185462" y="2898"/>
                  </a:cubicBezTo>
                  <a:lnTo>
                    <a:pt x="185462" y="2898"/>
                  </a:lnTo>
                  <a:cubicBezTo>
                    <a:pt x="185124" y="3827"/>
                    <a:pt x="184532" y="4636"/>
                    <a:pt x="183759" y="5240"/>
                  </a:cubicBezTo>
                  <a:lnTo>
                    <a:pt x="184031" y="2602"/>
                  </a:lnTo>
                  <a:lnTo>
                    <a:pt x="184031" y="2602"/>
                  </a:lnTo>
                  <a:cubicBezTo>
                    <a:pt x="183916" y="3617"/>
                    <a:pt x="183235" y="4498"/>
                    <a:pt x="182262" y="4854"/>
                  </a:cubicBezTo>
                  <a:lnTo>
                    <a:pt x="182190" y="2234"/>
                  </a:lnTo>
                  <a:cubicBezTo>
                    <a:pt x="181779" y="3163"/>
                    <a:pt x="181236" y="4045"/>
                    <a:pt x="180596" y="4830"/>
                  </a:cubicBezTo>
                  <a:cubicBezTo>
                    <a:pt x="180548" y="4021"/>
                    <a:pt x="180488" y="3212"/>
                    <a:pt x="180439" y="2403"/>
                  </a:cubicBezTo>
                  <a:cubicBezTo>
                    <a:pt x="179872" y="3151"/>
                    <a:pt x="179413" y="3972"/>
                    <a:pt x="179063" y="4842"/>
                  </a:cubicBezTo>
                  <a:lnTo>
                    <a:pt x="179063" y="3707"/>
                  </a:lnTo>
                  <a:lnTo>
                    <a:pt x="178496" y="4914"/>
                  </a:lnTo>
                  <a:cubicBezTo>
                    <a:pt x="178315" y="4467"/>
                    <a:pt x="178230" y="3972"/>
                    <a:pt x="178266" y="3489"/>
                  </a:cubicBezTo>
                  <a:lnTo>
                    <a:pt x="178266" y="3489"/>
                  </a:lnTo>
                  <a:cubicBezTo>
                    <a:pt x="178146" y="3695"/>
                    <a:pt x="178025" y="3900"/>
                    <a:pt x="177892" y="4093"/>
                  </a:cubicBezTo>
                  <a:cubicBezTo>
                    <a:pt x="177832" y="3272"/>
                    <a:pt x="177759" y="2439"/>
                    <a:pt x="177699" y="1606"/>
                  </a:cubicBezTo>
                  <a:lnTo>
                    <a:pt x="177699" y="1606"/>
                  </a:lnTo>
                  <a:cubicBezTo>
                    <a:pt x="177747" y="2729"/>
                    <a:pt x="177590" y="3864"/>
                    <a:pt x="177240" y="4926"/>
                  </a:cubicBezTo>
                  <a:cubicBezTo>
                    <a:pt x="177156" y="5011"/>
                    <a:pt x="177083" y="5095"/>
                    <a:pt x="176999" y="5180"/>
                  </a:cubicBezTo>
                  <a:cubicBezTo>
                    <a:pt x="176793" y="3948"/>
                    <a:pt x="176685" y="2705"/>
                    <a:pt x="176673" y="1461"/>
                  </a:cubicBezTo>
                  <a:lnTo>
                    <a:pt x="176129" y="5204"/>
                  </a:lnTo>
                  <a:cubicBezTo>
                    <a:pt x="175912" y="4588"/>
                    <a:pt x="175852" y="3924"/>
                    <a:pt x="175924" y="3272"/>
                  </a:cubicBezTo>
                  <a:lnTo>
                    <a:pt x="175924" y="3272"/>
                  </a:lnTo>
                  <a:cubicBezTo>
                    <a:pt x="175828" y="3586"/>
                    <a:pt x="175707" y="3888"/>
                    <a:pt x="175562" y="4178"/>
                  </a:cubicBezTo>
                  <a:cubicBezTo>
                    <a:pt x="175248" y="3176"/>
                    <a:pt x="174934" y="2161"/>
                    <a:pt x="174620" y="1147"/>
                  </a:cubicBezTo>
                  <a:lnTo>
                    <a:pt x="174620" y="1147"/>
                  </a:lnTo>
                  <a:cubicBezTo>
                    <a:pt x="174620" y="2427"/>
                    <a:pt x="174632" y="3719"/>
                    <a:pt x="174632" y="4999"/>
                  </a:cubicBezTo>
                  <a:cubicBezTo>
                    <a:pt x="174572" y="4793"/>
                    <a:pt x="174500" y="4576"/>
                    <a:pt x="174439" y="4371"/>
                  </a:cubicBezTo>
                  <a:cubicBezTo>
                    <a:pt x="174379" y="3924"/>
                    <a:pt x="174355" y="3477"/>
                    <a:pt x="174379" y="3031"/>
                  </a:cubicBezTo>
                  <a:lnTo>
                    <a:pt x="174379" y="3031"/>
                  </a:lnTo>
                  <a:cubicBezTo>
                    <a:pt x="174331" y="3260"/>
                    <a:pt x="174270" y="3477"/>
                    <a:pt x="174198" y="3695"/>
                  </a:cubicBezTo>
                  <a:cubicBezTo>
                    <a:pt x="173884" y="2862"/>
                    <a:pt x="173522" y="2041"/>
                    <a:pt x="173099" y="1256"/>
                  </a:cubicBezTo>
                  <a:lnTo>
                    <a:pt x="173099" y="1256"/>
                  </a:lnTo>
                  <a:cubicBezTo>
                    <a:pt x="173304" y="2644"/>
                    <a:pt x="173401" y="4057"/>
                    <a:pt x="173377" y="5457"/>
                  </a:cubicBezTo>
                  <a:cubicBezTo>
                    <a:pt x="173329" y="5542"/>
                    <a:pt x="173280" y="5614"/>
                    <a:pt x="173232" y="5699"/>
                  </a:cubicBezTo>
                  <a:cubicBezTo>
                    <a:pt x="173063" y="4769"/>
                    <a:pt x="173003" y="3827"/>
                    <a:pt x="173039" y="2886"/>
                  </a:cubicBezTo>
                  <a:lnTo>
                    <a:pt x="173039" y="2886"/>
                  </a:lnTo>
                  <a:cubicBezTo>
                    <a:pt x="172930" y="3514"/>
                    <a:pt x="172725" y="4117"/>
                    <a:pt x="172435" y="4673"/>
                  </a:cubicBezTo>
                  <a:cubicBezTo>
                    <a:pt x="172109" y="4081"/>
                    <a:pt x="171783" y="3502"/>
                    <a:pt x="171445" y="2922"/>
                  </a:cubicBezTo>
                  <a:cubicBezTo>
                    <a:pt x="171397" y="3139"/>
                    <a:pt x="171349" y="3369"/>
                    <a:pt x="171324" y="3598"/>
                  </a:cubicBezTo>
                  <a:cubicBezTo>
                    <a:pt x="171228" y="3127"/>
                    <a:pt x="171155" y="2656"/>
                    <a:pt x="171119" y="2186"/>
                  </a:cubicBezTo>
                  <a:cubicBezTo>
                    <a:pt x="170926" y="2958"/>
                    <a:pt x="170685" y="3731"/>
                    <a:pt x="170395" y="4479"/>
                  </a:cubicBezTo>
                  <a:lnTo>
                    <a:pt x="170033" y="3755"/>
                  </a:lnTo>
                  <a:cubicBezTo>
                    <a:pt x="170033" y="4359"/>
                    <a:pt x="169984" y="4938"/>
                    <a:pt x="169972" y="5481"/>
                  </a:cubicBezTo>
                  <a:lnTo>
                    <a:pt x="169936" y="5554"/>
                  </a:lnTo>
                  <a:cubicBezTo>
                    <a:pt x="169610" y="4274"/>
                    <a:pt x="169284" y="2994"/>
                    <a:pt x="168946" y="1715"/>
                  </a:cubicBezTo>
                  <a:cubicBezTo>
                    <a:pt x="168825" y="3127"/>
                    <a:pt x="168499" y="4504"/>
                    <a:pt x="168004" y="5832"/>
                  </a:cubicBezTo>
                  <a:cubicBezTo>
                    <a:pt x="167618" y="4793"/>
                    <a:pt x="167232" y="3755"/>
                    <a:pt x="166845" y="2717"/>
                  </a:cubicBezTo>
                  <a:lnTo>
                    <a:pt x="166845" y="2717"/>
                  </a:lnTo>
                  <a:cubicBezTo>
                    <a:pt x="166894" y="3779"/>
                    <a:pt x="166701" y="4854"/>
                    <a:pt x="166290" y="5844"/>
                  </a:cubicBezTo>
                  <a:lnTo>
                    <a:pt x="164793" y="2693"/>
                  </a:lnTo>
                  <a:cubicBezTo>
                    <a:pt x="164721" y="3731"/>
                    <a:pt x="164648" y="4781"/>
                    <a:pt x="164576" y="5819"/>
                  </a:cubicBezTo>
                  <a:lnTo>
                    <a:pt x="162946" y="3043"/>
                  </a:lnTo>
                  <a:lnTo>
                    <a:pt x="162861" y="6121"/>
                  </a:lnTo>
                  <a:lnTo>
                    <a:pt x="162451" y="5566"/>
                  </a:lnTo>
                  <a:cubicBezTo>
                    <a:pt x="162439" y="5264"/>
                    <a:pt x="162391" y="4962"/>
                    <a:pt x="162306" y="4685"/>
                  </a:cubicBezTo>
                  <a:cubicBezTo>
                    <a:pt x="162210" y="4781"/>
                    <a:pt x="162137" y="4902"/>
                    <a:pt x="162041" y="4999"/>
                  </a:cubicBezTo>
                  <a:lnTo>
                    <a:pt x="161690" y="4528"/>
                  </a:lnTo>
                  <a:cubicBezTo>
                    <a:pt x="161654" y="4033"/>
                    <a:pt x="161606" y="3538"/>
                    <a:pt x="161570" y="3055"/>
                  </a:cubicBezTo>
                  <a:lnTo>
                    <a:pt x="160990" y="4009"/>
                  </a:lnTo>
                  <a:cubicBezTo>
                    <a:pt x="161002" y="3924"/>
                    <a:pt x="161014" y="3852"/>
                    <a:pt x="161038" y="3767"/>
                  </a:cubicBezTo>
                  <a:lnTo>
                    <a:pt x="161038" y="3767"/>
                  </a:lnTo>
                  <a:cubicBezTo>
                    <a:pt x="160725" y="4178"/>
                    <a:pt x="160447" y="4612"/>
                    <a:pt x="160205" y="5071"/>
                  </a:cubicBezTo>
                  <a:cubicBezTo>
                    <a:pt x="160121" y="4298"/>
                    <a:pt x="160036" y="3526"/>
                    <a:pt x="159940" y="2741"/>
                  </a:cubicBezTo>
                  <a:cubicBezTo>
                    <a:pt x="159493" y="3489"/>
                    <a:pt x="159010" y="4202"/>
                    <a:pt x="158503" y="4914"/>
                  </a:cubicBezTo>
                  <a:cubicBezTo>
                    <a:pt x="158431" y="4564"/>
                    <a:pt x="158358" y="4226"/>
                    <a:pt x="158286" y="3876"/>
                  </a:cubicBezTo>
                  <a:cubicBezTo>
                    <a:pt x="158286" y="4238"/>
                    <a:pt x="158262" y="4588"/>
                    <a:pt x="158213" y="4950"/>
                  </a:cubicBezTo>
                  <a:cubicBezTo>
                    <a:pt x="157960" y="4274"/>
                    <a:pt x="157803" y="3586"/>
                    <a:pt x="157731" y="2874"/>
                  </a:cubicBezTo>
                  <a:cubicBezTo>
                    <a:pt x="157405" y="3755"/>
                    <a:pt x="156958" y="4588"/>
                    <a:pt x="156390" y="5349"/>
                  </a:cubicBezTo>
                  <a:lnTo>
                    <a:pt x="155642" y="3067"/>
                  </a:lnTo>
                  <a:lnTo>
                    <a:pt x="155642" y="3067"/>
                  </a:lnTo>
                  <a:cubicBezTo>
                    <a:pt x="155666" y="3888"/>
                    <a:pt x="155388" y="4685"/>
                    <a:pt x="154857" y="5312"/>
                  </a:cubicBezTo>
                  <a:cubicBezTo>
                    <a:pt x="154423" y="4528"/>
                    <a:pt x="153988" y="3755"/>
                    <a:pt x="153565" y="2982"/>
                  </a:cubicBezTo>
                  <a:lnTo>
                    <a:pt x="152769" y="5614"/>
                  </a:lnTo>
                  <a:lnTo>
                    <a:pt x="151646" y="3477"/>
                  </a:lnTo>
                  <a:cubicBezTo>
                    <a:pt x="151465" y="4238"/>
                    <a:pt x="151284" y="4986"/>
                    <a:pt x="151103" y="5747"/>
                  </a:cubicBezTo>
                  <a:lnTo>
                    <a:pt x="150064" y="3031"/>
                  </a:lnTo>
                  <a:cubicBezTo>
                    <a:pt x="150052" y="4069"/>
                    <a:pt x="149775" y="5095"/>
                    <a:pt x="149280" y="6013"/>
                  </a:cubicBezTo>
                  <a:lnTo>
                    <a:pt x="148531" y="3369"/>
                  </a:lnTo>
                  <a:cubicBezTo>
                    <a:pt x="148495" y="4105"/>
                    <a:pt x="148290" y="4830"/>
                    <a:pt x="147952" y="5481"/>
                  </a:cubicBezTo>
                  <a:lnTo>
                    <a:pt x="146889" y="2681"/>
                  </a:lnTo>
                  <a:cubicBezTo>
                    <a:pt x="146793" y="3634"/>
                    <a:pt x="146563" y="4564"/>
                    <a:pt x="146213" y="5457"/>
                  </a:cubicBezTo>
                  <a:cubicBezTo>
                    <a:pt x="145585" y="4745"/>
                    <a:pt x="145151" y="3888"/>
                    <a:pt x="144921" y="2970"/>
                  </a:cubicBezTo>
                  <a:cubicBezTo>
                    <a:pt x="144704" y="3803"/>
                    <a:pt x="144487" y="4636"/>
                    <a:pt x="144269" y="5469"/>
                  </a:cubicBezTo>
                  <a:cubicBezTo>
                    <a:pt x="143738" y="4854"/>
                    <a:pt x="143340" y="4129"/>
                    <a:pt x="143135" y="3357"/>
                  </a:cubicBezTo>
                  <a:lnTo>
                    <a:pt x="143110" y="5904"/>
                  </a:lnTo>
                  <a:lnTo>
                    <a:pt x="141577" y="3610"/>
                  </a:lnTo>
                  <a:lnTo>
                    <a:pt x="141239" y="5614"/>
                  </a:lnTo>
                  <a:cubicBezTo>
                    <a:pt x="141106" y="5494"/>
                    <a:pt x="140974" y="5361"/>
                    <a:pt x="140853" y="5216"/>
                  </a:cubicBezTo>
                  <a:cubicBezTo>
                    <a:pt x="140937" y="4431"/>
                    <a:pt x="141082" y="3646"/>
                    <a:pt x="141287" y="2874"/>
                  </a:cubicBezTo>
                  <a:lnTo>
                    <a:pt x="141287" y="2874"/>
                  </a:lnTo>
                  <a:cubicBezTo>
                    <a:pt x="140961" y="3357"/>
                    <a:pt x="140611" y="3827"/>
                    <a:pt x="140213" y="4262"/>
                  </a:cubicBezTo>
                  <a:cubicBezTo>
                    <a:pt x="140104" y="4033"/>
                    <a:pt x="140020" y="3803"/>
                    <a:pt x="139947" y="3562"/>
                  </a:cubicBezTo>
                  <a:lnTo>
                    <a:pt x="139947" y="3562"/>
                  </a:lnTo>
                  <a:cubicBezTo>
                    <a:pt x="140008" y="3840"/>
                    <a:pt x="140056" y="4105"/>
                    <a:pt x="140104" y="4383"/>
                  </a:cubicBezTo>
                  <a:cubicBezTo>
                    <a:pt x="139778" y="4721"/>
                    <a:pt x="139440" y="5047"/>
                    <a:pt x="139090" y="5349"/>
                  </a:cubicBezTo>
                  <a:lnTo>
                    <a:pt x="139235" y="2886"/>
                  </a:lnTo>
                  <a:lnTo>
                    <a:pt x="139235" y="2886"/>
                  </a:lnTo>
                  <a:cubicBezTo>
                    <a:pt x="138849" y="3743"/>
                    <a:pt x="138305" y="4504"/>
                    <a:pt x="137629" y="5143"/>
                  </a:cubicBezTo>
                  <a:cubicBezTo>
                    <a:pt x="137581" y="4274"/>
                    <a:pt x="137545" y="3405"/>
                    <a:pt x="137509" y="2536"/>
                  </a:cubicBezTo>
                  <a:lnTo>
                    <a:pt x="135746" y="5143"/>
                  </a:lnTo>
                  <a:cubicBezTo>
                    <a:pt x="135456" y="4419"/>
                    <a:pt x="135311" y="3646"/>
                    <a:pt x="135324" y="2874"/>
                  </a:cubicBezTo>
                  <a:lnTo>
                    <a:pt x="135324" y="2874"/>
                  </a:lnTo>
                  <a:cubicBezTo>
                    <a:pt x="135010" y="3695"/>
                    <a:pt x="134563" y="4443"/>
                    <a:pt x="134008" y="5119"/>
                  </a:cubicBezTo>
                  <a:cubicBezTo>
                    <a:pt x="133899" y="4479"/>
                    <a:pt x="133802" y="3840"/>
                    <a:pt x="133706" y="3212"/>
                  </a:cubicBezTo>
                  <a:lnTo>
                    <a:pt x="132607" y="5469"/>
                  </a:lnTo>
                  <a:cubicBezTo>
                    <a:pt x="132257" y="4624"/>
                    <a:pt x="132016" y="3719"/>
                    <a:pt x="131919" y="2801"/>
                  </a:cubicBezTo>
                  <a:cubicBezTo>
                    <a:pt x="131400" y="3803"/>
                    <a:pt x="130881" y="4817"/>
                    <a:pt x="130362" y="5819"/>
                  </a:cubicBezTo>
                  <a:lnTo>
                    <a:pt x="129529" y="3139"/>
                  </a:lnTo>
                  <a:lnTo>
                    <a:pt x="128406" y="5675"/>
                  </a:lnTo>
                  <a:lnTo>
                    <a:pt x="127826" y="3477"/>
                  </a:lnTo>
                  <a:cubicBezTo>
                    <a:pt x="127525" y="4105"/>
                    <a:pt x="127102" y="4660"/>
                    <a:pt x="126595" y="5131"/>
                  </a:cubicBezTo>
                  <a:lnTo>
                    <a:pt x="126510" y="3477"/>
                  </a:lnTo>
                  <a:cubicBezTo>
                    <a:pt x="126160" y="4202"/>
                    <a:pt x="125702" y="4878"/>
                    <a:pt x="125158" y="5481"/>
                  </a:cubicBezTo>
                  <a:cubicBezTo>
                    <a:pt x="124844" y="4805"/>
                    <a:pt x="124736" y="4045"/>
                    <a:pt x="124844" y="3308"/>
                  </a:cubicBezTo>
                  <a:lnTo>
                    <a:pt x="124844" y="3308"/>
                  </a:lnTo>
                  <a:cubicBezTo>
                    <a:pt x="124410" y="3912"/>
                    <a:pt x="123975" y="4516"/>
                    <a:pt x="123541" y="5107"/>
                  </a:cubicBezTo>
                  <a:lnTo>
                    <a:pt x="122864" y="3200"/>
                  </a:lnTo>
                  <a:lnTo>
                    <a:pt x="121633" y="5409"/>
                  </a:lnTo>
                  <a:lnTo>
                    <a:pt x="120957" y="3538"/>
                  </a:lnTo>
                  <a:lnTo>
                    <a:pt x="119991" y="5131"/>
                  </a:lnTo>
                  <a:cubicBezTo>
                    <a:pt x="119762" y="4636"/>
                    <a:pt x="119532" y="4153"/>
                    <a:pt x="119291" y="3658"/>
                  </a:cubicBezTo>
                  <a:cubicBezTo>
                    <a:pt x="119086" y="4383"/>
                    <a:pt x="118868" y="5095"/>
                    <a:pt x="118663" y="5807"/>
                  </a:cubicBezTo>
                  <a:cubicBezTo>
                    <a:pt x="118301" y="4986"/>
                    <a:pt x="117939" y="4153"/>
                    <a:pt x="117577" y="3332"/>
                  </a:cubicBezTo>
                  <a:lnTo>
                    <a:pt x="116816" y="5819"/>
                  </a:lnTo>
                  <a:lnTo>
                    <a:pt x="115524" y="3272"/>
                  </a:lnTo>
                  <a:cubicBezTo>
                    <a:pt x="115319" y="4045"/>
                    <a:pt x="115005" y="4793"/>
                    <a:pt x="114583" y="5481"/>
                  </a:cubicBezTo>
                  <a:lnTo>
                    <a:pt x="113641" y="3369"/>
                  </a:lnTo>
                  <a:cubicBezTo>
                    <a:pt x="113436" y="4141"/>
                    <a:pt x="113110" y="4890"/>
                    <a:pt x="112675" y="5578"/>
                  </a:cubicBezTo>
                  <a:cubicBezTo>
                    <a:pt x="112144" y="5047"/>
                    <a:pt x="111733" y="4395"/>
                    <a:pt x="111468" y="3683"/>
                  </a:cubicBezTo>
                  <a:lnTo>
                    <a:pt x="110562" y="6097"/>
                  </a:lnTo>
                  <a:cubicBezTo>
                    <a:pt x="110019" y="5228"/>
                    <a:pt x="109488" y="4359"/>
                    <a:pt x="108957" y="3502"/>
                  </a:cubicBezTo>
                  <a:cubicBezTo>
                    <a:pt x="108776" y="4057"/>
                    <a:pt x="108594" y="4600"/>
                    <a:pt x="108425" y="5155"/>
                  </a:cubicBezTo>
                  <a:lnTo>
                    <a:pt x="107918" y="4588"/>
                  </a:lnTo>
                  <a:cubicBezTo>
                    <a:pt x="108003" y="4250"/>
                    <a:pt x="108148" y="3936"/>
                    <a:pt x="108341" y="3658"/>
                  </a:cubicBezTo>
                  <a:lnTo>
                    <a:pt x="108341" y="3658"/>
                  </a:lnTo>
                  <a:lnTo>
                    <a:pt x="107641" y="4262"/>
                  </a:lnTo>
                  <a:lnTo>
                    <a:pt x="107292" y="3866"/>
                  </a:lnTo>
                  <a:lnTo>
                    <a:pt x="107472" y="2994"/>
                  </a:lnTo>
                  <a:lnTo>
                    <a:pt x="107472" y="2994"/>
                  </a:lnTo>
                  <a:cubicBezTo>
                    <a:pt x="106965" y="3610"/>
                    <a:pt x="106373" y="4166"/>
                    <a:pt x="105721" y="4624"/>
                  </a:cubicBezTo>
                  <a:lnTo>
                    <a:pt x="105612" y="4528"/>
                  </a:lnTo>
                  <a:cubicBezTo>
                    <a:pt x="105625" y="4153"/>
                    <a:pt x="105733" y="3791"/>
                    <a:pt x="105914" y="3465"/>
                  </a:cubicBezTo>
                  <a:lnTo>
                    <a:pt x="105914" y="3465"/>
                  </a:lnTo>
                  <a:cubicBezTo>
                    <a:pt x="105697" y="3695"/>
                    <a:pt x="105468" y="3924"/>
                    <a:pt x="105226" y="4141"/>
                  </a:cubicBezTo>
                  <a:cubicBezTo>
                    <a:pt x="105033" y="3948"/>
                    <a:pt x="104852" y="3743"/>
                    <a:pt x="104683" y="3538"/>
                  </a:cubicBezTo>
                  <a:lnTo>
                    <a:pt x="104683" y="3538"/>
                  </a:lnTo>
                  <a:cubicBezTo>
                    <a:pt x="104852" y="3743"/>
                    <a:pt x="104997" y="3972"/>
                    <a:pt x="105130" y="4226"/>
                  </a:cubicBezTo>
                  <a:cubicBezTo>
                    <a:pt x="104586" y="4673"/>
                    <a:pt x="104007" y="5071"/>
                    <a:pt x="103391" y="5385"/>
                  </a:cubicBezTo>
                  <a:cubicBezTo>
                    <a:pt x="103572" y="4516"/>
                    <a:pt x="103753" y="3634"/>
                    <a:pt x="103934" y="2753"/>
                  </a:cubicBezTo>
                  <a:lnTo>
                    <a:pt x="103934" y="2753"/>
                  </a:lnTo>
                  <a:cubicBezTo>
                    <a:pt x="103584" y="3683"/>
                    <a:pt x="102981" y="4479"/>
                    <a:pt x="102184" y="5071"/>
                  </a:cubicBezTo>
                  <a:cubicBezTo>
                    <a:pt x="102289" y="4207"/>
                    <a:pt x="102394" y="3342"/>
                    <a:pt x="102499" y="2467"/>
                  </a:cubicBezTo>
                  <a:lnTo>
                    <a:pt x="102499" y="2467"/>
                  </a:lnTo>
                  <a:cubicBezTo>
                    <a:pt x="102361" y="3478"/>
                    <a:pt x="101661" y="4320"/>
                    <a:pt x="100699" y="4648"/>
                  </a:cubicBezTo>
                  <a:cubicBezTo>
                    <a:pt x="100699" y="3779"/>
                    <a:pt x="100687" y="2910"/>
                    <a:pt x="100687" y="2041"/>
                  </a:cubicBezTo>
                  <a:cubicBezTo>
                    <a:pt x="100252" y="2958"/>
                    <a:pt x="99697" y="3827"/>
                    <a:pt x="99033" y="4600"/>
                  </a:cubicBezTo>
                  <a:lnTo>
                    <a:pt x="98924" y="2161"/>
                  </a:lnTo>
                  <a:cubicBezTo>
                    <a:pt x="98200" y="3103"/>
                    <a:pt x="97632" y="4141"/>
                    <a:pt x="97234" y="5252"/>
                  </a:cubicBezTo>
                  <a:cubicBezTo>
                    <a:pt x="96848" y="4648"/>
                    <a:pt x="96667" y="3936"/>
                    <a:pt x="96727" y="3224"/>
                  </a:cubicBezTo>
                  <a:lnTo>
                    <a:pt x="96727" y="3224"/>
                  </a:lnTo>
                  <a:cubicBezTo>
                    <a:pt x="96232" y="4093"/>
                    <a:pt x="95556" y="4842"/>
                    <a:pt x="94759" y="5445"/>
                  </a:cubicBezTo>
                  <a:cubicBezTo>
                    <a:pt x="94397" y="4660"/>
                    <a:pt x="94276" y="3803"/>
                    <a:pt x="94385" y="2946"/>
                  </a:cubicBezTo>
                  <a:lnTo>
                    <a:pt x="94385" y="2946"/>
                  </a:lnTo>
                  <a:cubicBezTo>
                    <a:pt x="94107" y="3767"/>
                    <a:pt x="93673" y="4528"/>
                    <a:pt x="93093" y="5168"/>
                  </a:cubicBezTo>
                  <a:cubicBezTo>
                    <a:pt x="92876" y="4359"/>
                    <a:pt x="92791" y="3514"/>
                    <a:pt x="92852" y="2681"/>
                  </a:cubicBezTo>
                  <a:lnTo>
                    <a:pt x="92852" y="2681"/>
                  </a:lnTo>
                  <a:cubicBezTo>
                    <a:pt x="92610" y="3634"/>
                    <a:pt x="92200" y="4528"/>
                    <a:pt x="91644" y="5324"/>
                  </a:cubicBezTo>
                  <a:cubicBezTo>
                    <a:pt x="91499" y="4395"/>
                    <a:pt x="91451" y="3453"/>
                    <a:pt x="91499" y="2524"/>
                  </a:cubicBezTo>
                  <a:lnTo>
                    <a:pt x="91499" y="2524"/>
                  </a:lnTo>
                  <a:cubicBezTo>
                    <a:pt x="91318" y="3502"/>
                    <a:pt x="90884" y="4419"/>
                    <a:pt x="90268" y="5192"/>
                  </a:cubicBezTo>
                  <a:cubicBezTo>
                    <a:pt x="89918" y="4081"/>
                    <a:pt x="89688" y="2934"/>
                    <a:pt x="89592" y="1775"/>
                  </a:cubicBezTo>
                  <a:cubicBezTo>
                    <a:pt x="89302" y="2934"/>
                    <a:pt x="88880" y="4057"/>
                    <a:pt x="88348" y="5119"/>
                  </a:cubicBezTo>
                  <a:lnTo>
                    <a:pt x="87443" y="1268"/>
                  </a:lnTo>
                  <a:cubicBezTo>
                    <a:pt x="87286" y="2681"/>
                    <a:pt x="86948" y="4057"/>
                    <a:pt x="86417" y="5373"/>
                  </a:cubicBezTo>
                  <a:lnTo>
                    <a:pt x="85318" y="2222"/>
                  </a:lnTo>
                  <a:lnTo>
                    <a:pt x="85318" y="2222"/>
                  </a:lnTo>
                  <a:cubicBezTo>
                    <a:pt x="85354" y="3296"/>
                    <a:pt x="85137" y="4359"/>
                    <a:pt x="84702" y="5349"/>
                  </a:cubicBezTo>
                  <a:cubicBezTo>
                    <a:pt x="84232" y="4286"/>
                    <a:pt x="83761" y="3236"/>
                    <a:pt x="83290" y="2173"/>
                  </a:cubicBezTo>
                  <a:lnTo>
                    <a:pt x="83000" y="5300"/>
                  </a:lnTo>
                  <a:lnTo>
                    <a:pt x="81419" y="2499"/>
                  </a:lnTo>
                  <a:cubicBezTo>
                    <a:pt x="81382" y="3248"/>
                    <a:pt x="81346" y="4009"/>
                    <a:pt x="81322" y="4757"/>
                  </a:cubicBezTo>
                  <a:cubicBezTo>
                    <a:pt x="81189" y="4866"/>
                    <a:pt x="81069" y="4974"/>
                    <a:pt x="80936" y="5083"/>
                  </a:cubicBezTo>
                  <a:lnTo>
                    <a:pt x="80670" y="4685"/>
                  </a:lnTo>
                  <a:cubicBezTo>
                    <a:pt x="80815" y="4178"/>
                    <a:pt x="80960" y="3658"/>
                    <a:pt x="81105" y="3151"/>
                  </a:cubicBezTo>
                  <a:lnTo>
                    <a:pt x="81105" y="3151"/>
                  </a:lnTo>
                  <a:cubicBezTo>
                    <a:pt x="80851" y="3502"/>
                    <a:pt x="80586" y="3840"/>
                    <a:pt x="80284" y="4153"/>
                  </a:cubicBezTo>
                  <a:lnTo>
                    <a:pt x="79695" y="3329"/>
                  </a:lnTo>
                  <a:lnTo>
                    <a:pt x="79695" y="3329"/>
                  </a:lnTo>
                  <a:cubicBezTo>
                    <a:pt x="79814" y="3701"/>
                    <a:pt x="79910" y="4084"/>
                    <a:pt x="79970" y="4479"/>
                  </a:cubicBezTo>
                  <a:cubicBezTo>
                    <a:pt x="79716" y="4733"/>
                    <a:pt x="79439" y="4962"/>
                    <a:pt x="79149" y="5192"/>
                  </a:cubicBezTo>
                  <a:lnTo>
                    <a:pt x="79691" y="3324"/>
                  </a:lnTo>
                  <a:lnTo>
                    <a:pt x="79680" y="3308"/>
                  </a:lnTo>
                  <a:lnTo>
                    <a:pt x="79873" y="2656"/>
                  </a:lnTo>
                  <a:lnTo>
                    <a:pt x="79873" y="2656"/>
                  </a:lnTo>
                  <a:lnTo>
                    <a:pt x="77809" y="4697"/>
                  </a:lnTo>
                  <a:cubicBezTo>
                    <a:pt x="77688" y="4552"/>
                    <a:pt x="77567" y="4395"/>
                    <a:pt x="77459" y="4250"/>
                  </a:cubicBezTo>
                  <a:lnTo>
                    <a:pt x="77459" y="4250"/>
                  </a:lnTo>
                  <a:cubicBezTo>
                    <a:pt x="77580" y="4419"/>
                    <a:pt x="77688" y="4576"/>
                    <a:pt x="77785" y="4733"/>
                  </a:cubicBezTo>
                  <a:lnTo>
                    <a:pt x="77302" y="5204"/>
                  </a:lnTo>
                  <a:lnTo>
                    <a:pt x="77676" y="2644"/>
                  </a:lnTo>
                  <a:lnTo>
                    <a:pt x="75600" y="5023"/>
                  </a:lnTo>
                  <a:lnTo>
                    <a:pt x="75600" y="5023"/>
                  </a:lnTo>
                  <a:lnTo>
                    <a:pt x="76022" y="2246"/>
                  </a:lnTo>
                  <a:lnTo>
                    <a:pt x="74392" y="4467"/>
                  </a:lnTo>
                  <a:cubicBezTo>
                    <a:pt x="74477" y="3489"/>
                    <a:pt x="74573" y="2512"/>
                    <a:pt x="74670" y="1534"/>
                  </a:cubicBezTo>
                  <a:lnTo>
                    <a:pt x="74670" y="1534"/>
                  </a:lnTo>
                  <a:lnTo>
                    <a:pt x="72509" y="4817"/>
                  </a:lnTo>
                  <a:cubicBezTo>
                    <a:pt x="72473" y="3598"/>
                    <a:pt x="72437" y="2367"/>
                    <a:pt x="72388" y="1147"/>
                  </a:cubicBezTo>
                  <a:cubicBezTo>
                    <a:pt x="71833" y="2584"/>
                    <a:pt x="71278" y="4021"/>
                    <a:pt x="70710" y="5469"/>
                  </a:cubicBezTo>
                  <a:cubicBezTo>
                    <a:pt x="70734" y="4552"/>
                    <a:pt x="70758" y="3634"/>
                    <a:pt x="70783" y="2717"/>
                  </a:cubicBezTo>
                  <a:lnTo>
                    <a:pt x="70783" y="2717"/>
                  </a:lnTo>
                  <a:lnTo>
                    <a:pt x="69817" y="4455"/>
                  </a:lnTo>
                  <a:cubicBezTo>
                    <a:pt x="69720" y="4057"/>
                    <a:pt x="69636" y="3658"/>
                    <a:pt x="69539" y="3320"/>
                  </a:cubicBezTo>
                  <a:cubicBezTo>
                    <a:pt x="69467" y="3489"/>
                    <a:pt x="69370" y="3707"/>
                    <a:pt x="69286" y="3924"/>
                  </a:cubicBezTo>
                  <a:lnTo>
                    <a:pt x="69249" y="2705"/>
                  </a:lnTo>
                  <a:cubicBezTo>
                    <a:pt x="68887" y="3260"/>
                    <a:pt x="68646" y="3731"/>
                    <a:pt x="68380" y="4226"/>
                  </a:cubicBezTo>
                  <a:cubicBezTo>
                    <a:pt x="68247" y="3803"/>
                    <a:pt x="68102" y="3381"/>
                    <a:pt x="68018" y="3139"/>
                  </a:cubicBezTo>
                  <a:lnTo>
                    <a:pt x="67716" y="4504"/>
                  </a:lnTo>
                  <a:cubicBezTo>
                    <a:pt x="67607" y="4033"/>
                    <a:pt x="67463" y="3562"/>
                    <a:pt x="67402" y="3079"/>
                  </a:cubicBezTo>
                  <a:cubicBezTo>
                    <a:pt x="67221" y="3357"/>
                    <a:pt x="67028" y="3646"/>
                    <a:pt x="66823" y="3960"/>
                  </a:cubicBezTo>
                  <a:cubicBezTo>
                    <a:pt x="66569" y="3586"/>
                    <a:pt x="66364" y="3200"/>
                    <a:pt x="66207" y="2777"/>
                  </a:cubicBezTo>
                  <a:cubicBezTo>
                    <a:pt x="66074" y="3320"/>
                    <a:pt x="65953" y="3864"/>
                    <a:pt x="65833" y="4407"/>
                  </a:cubicBezTo>
                  <a:cubicBezTo>
                    <a:pt x="65929" y="3634"/>
                    <a:pt x="66050" y="2765"/>
                    <a:pt x="66038" y="2403"/>
                  </a:cubicBezTo>
                  <a:lnTo>
                    <a:pt x="66038" y="2403"/>
                  </a:lnTo>
                  <a:cubicBezTo>
                    <a:pt x="65821" y="2801"/>
                    <a:pt x="65495" y="3393"/>
                    <a:pt x="65157" y="3984"/>
                  </a:cubicBezTo>
                  <a:cubicBezTo>
                    <a:pt x="64988" y="3574"/>
                    <a:pt x="64831" y="3151"/>
                    <a:pt x="64674" y="2729"/>
                  </a:cubicBezTo>
                  <a:cubicBezTo>
                    <a:pt x="64529" y="3489"/>
                    <a:pt x="64299" y="4226"/>
                    <a:pt x="63986" y="4926"/>
                  </a:cubicBezTo>
                  <a:cubicBezTo>
                    <a:pt x="63913" y="4733"/>
                    <a:pt x="63853" y="4540"/>
                    <a:pt x="63792" y="4347"/>
                  </a:cubicBezTo>
                  <a:cubicBezTo>
                    <a:pt x="63780" y="4141"/>
                    <a:pt x="63792" y="3936"/>
                    <a:pt x="63805" y="3731"/>
                  </a:cubicBezTo>
                  <a:lnTo>
                    <a:pt x="63805" y="3731"/>
                  </a:lnTo>
                  <a:lnTo>
                    <a:pt x="63648" y="3948"/>
                  </a:lnTo>
                  <a:cubicBezTo>
                    <a:pt x="63527" y="3574"/>
                    <a:pt x="63406" y="3188"/>
                    <a:pt x="63273" y="2813"/>
                  </a:cubicBezTo>
                  <a:cubicBezTo>
                    <a:pt x="63153" y="3441"/>
                    <a:pt x="62971" y="4069"/>
                    <a:pt x="62718" y="4660"/>
                  </a:cubicBezTo>
                  <a:lnTo>
                    <a:pt x="62573" y="1582"/>
                  </a:lnTo>
                  <a:cubicBezTo>
                    <a:pt x="62440" y="2379"/>
                    <a:pt x="62223" y="3163"/>
                    <a:pt x="61933" y="3924"/>
                  </a:cubicBezTo>
                  <a:cubicBezTo>
                    <a:pt x="61825" y="3658"/>
                    <a:pt x="61728" y="3405"/>
                    <a:pt x="61656" y="3139"/>
                  </a:cubicBezTo>
                  <a:lnTo>
                    <a:pt x="60992" y="5554"/>
                  </a:lnTo>
                  <a:lnTo>
                    <a:pt x="60919" y="5385"/>
                  </a:lnTo>
                  <a:cubicBezTo>
                    <a:pt x="60810" y="3984"/>
                    <a:pt x="60714" y="2584"/>
                    <a:pt x="60617" y="1184"/>
                  </a:cubicBezTo>
                  <a:cubicBezTo>
                    <a:pt x="60497" y="1980"/>
                    <a:pt x="60315" y="2777"/>
                    <a:pt x="60074" y="3538"/>
                  </a:cubicBezTo>
                  <a:lnTo>
                    <a:pt x="59796" y="2946"/>
                  </a:lnTo>
                  <a:cubicBezTo>
                    <a:pt x="59664" y="3502"/>
                    <a:pt x="59543" y="4057"/>
                    <a:pt x="59410" y="4612"/>
                  </a:cubicBezTo>
                  <a:lnTo>
                    <a:pt x="58903" y="3815"/>
                  </a:lnTo>
                  <a:lnTo>
                    <a:pt x="58577" y="1558"/>
                  </a:lnTo>
                  <a:lnTo>
                    <a:pt x="57901" y="4612"/>
                  </a:lnTo>
                  <a:cubicBezTo>
                    <a:pt x="57575" y="4286"/>
                    <a:pt x="57273" y="3924"/>
                    <a:pt x="57008" y="3550"/>
                  </a:cubicBezTo>
                  <a:lnTo>
                    <a:pt x="56223" y="1039"/>
                  </a:lnTo>
                  <a:cubicBezTo>
                    <a:pt x="55993" y="2258"/>
                    <a:pt x="55933" y="3489"/>
                    <a:pt x="56066" y="4721"/>
                  </a:cubicBezTo>
                  <a:cubicBezTo>
                    <a:pt x="55535" y="3417"/>
                    <a:pt x="54714" y="2258"/>
                    <a:pt x="53663" y="1328"/>
                  </a:cubicBezTo>
                  <a:lnTo>
                    <a:pt x="53663" y="1328"/>
                  </a:lnTo>
                  <a:cubicBezTo>
                    <a:pt x="53965" y="2306"/>
                    <a:pt x="54219" y="3284"/>
                    <a:pt x="54448" y="4274"/>
                  </a:cubicBezTo>
                  <a:cubicBezTo>
                    <a:pt x="54291" y="4516"/>
                    <a:pt x="54122" y="4769"/>
                    <a:pt x="53953" y="5023"/>
                  </a:cubicBezTo>
                  <a:cubicBezTo>
                    <a:pt x="53905" y="4310"/>
                    <a:pt x="53869" y="3598"/>
                    <a:pt x="53832" y="2886"/>
                  </a:cubicBezTo>
                  <a:cubicBezTo>
                    <a:pt x="53712" y="3598"/>
                    <a:pt x="53519" y="4298"/>
                    <a:pt x="53253" y="4974"/>
                  </a:cubicBezTo>
                  <a:cubicBezTo>
                    <a:pt x="53217" y="4938"/>
                    <a:pt x="53193" y="4902"/>
                    <a:pt x="53156" y="4866"/>
                  </a:cubicBezTo>
                  <a:cubicBezTo>
                    <a:pt x="53156" y="4310"/>
                    <a:pt x="53120" y="3755"/>
                    <a:pt x="53265" y="3188"/>
                  </a:cubicBezTo>
                  <a:lnTo>
                    <a:pt x="53265" y="3188"/>
                  </a:lnTo>
                  <a:cubicBezTo>
                    <a:pt x="53036" y="3441"/>
                    <a:pt x="52806" y="3707"/>
                    <a:pt x="52577" y="3972"/>
                  </a:cubicBezTo>
                  <a:cubicBezTo>
                    <a:pt x="52420" y="3658"/>
                    <a:pt x="52287" y="3345"/>
                    <a:pt x="52191" y="3007"/>
                  </a:cubicBezTo>
                  <a:lnTo>
                    <a:pt x="52191" y="3007"/>
                  </a:lnTo>
                  <a:cubicBezTo>
                    <a:pt x="52275" y="3369"/>
                    <a:pt x="52396" y="3707"/>
                    <a:pt x="52541" y="4045"/>
                  </a:cubicBezTo>
                  <a:cubicBezTo>
                    <a:pt x="52360" y="4250"/>
                    <a:pt x="52178" y="4455"/>
                    <a:pt x="52009" y="4648"/>
                  </a:cubicBezTo>
                  <a:cubicBezTo>
                    <a:pt x="51949" y="3948"/>
                    <a:pt x="51901" y="3236"/>
                    <a:pt x="51840" y="2524"/>
                  </a:cubicBezTo>
                  <a:cubicBezTo>
                    <a:pt x="51647" y="3731"/>
                    <a:pt x="51297" y="4914"/>
                    <a:pt x="50802" y="6049"/>
                  </a:cubicBezTo>
                  <a:lnTo>
                    <a:pt x="50645" y="6218"/>
                  </a:lnTo>
                  <a:cubicBezTo>
                    <a:pt x="50694" y="5168"/>
                    <a:pt x="50428" y="4359"/>
                    <a:pt x="50778" y="3345"/>
                  </a:cubicBezTo>
                  <a:lnTo>
                    <a:pt x="50778" y="3345"/>
                  </a:lnTo>
                  <a:cubicBezTo>
                    <a:pt x="50464" y="3550"/>
                    <a:pt x="50186" y="3791"/>
                    <a:pt x="49933" y="4057"/>
                  </a:cubicBezTo>
                  <a:cubicBezTo>
                    <a:pt x="49873" y="3671"/>
                    <a:pt x="49812" y="3272"/>
                    <a:pt x="49752" y="2874"/>
                  </a:cubicBezTo>
                  <a:lnTo>
                    <a:pt x="49281" y="4842"/>
                  </a:lnTo>
                  <a:cubicBezTo>
                    <a:pt x="49015" y="5204"/>
                    <a:pt x="48762" y="5578"/>
                    <a:pt x="48508" y="5928"/>
                  </a:cubicBezTo>
                  <a:lnTo>
                    <a:pt x="48460" y="5783"/>
                  </a:lnTo>
                  <a:cubicBezTo>
                    <a:pt x="48653" y="4938"/>
                    <a:pt x="48834" y="4093"/>
                    <a:pt x="49015" y="3248"/>
                  </a:cubicBezTo>
                  <a:lnTo>
                    <a:pt x="49015" y="3248"/>
                  </a:lnTo>
                  <a:cubicBezTo>
                    <a:pt x="48641" y="3779"/>
                    <a:pt x="48363" y="4178"/>
                    <a:pt x="48050" y="4540"/>
                  </a:cubicBezTo>
                  <a:cubicBezTo>
                    <a:pt x="47820" y="3815"/>
                    <a:pt x="47579" y="3091"/>
                    <a:pt x="47337" y="2379"/>
                  </a:cubicBezTo>
                  <a:cubicBezTo>
                    <a:pt x="47132" y="3381"/>
                    <a:pt x="47060" y="4407"/>
                    <a:pt x="47120" y="5421"/>
                  </a:cubicBezTo>
                  <a:lnTo>
                    <a:pt x="47011" y="5518"/>
                  </a:lnTo>
                  <a:cubicBezTo>
                    <a:pt x="46927" y="5312"/>
                    <a:pt x="46854" y="5107"/>
                    <a:pt x="46782" y="4914"/>
                  </a:cubicBezTo>
                  <a:lnTo>
                    <a:pt x="47132" y="3272"/>
                  </a:lnTo>
                  <a:lnTo>
                    <a:pt x="47132" y="3272"/>
                  </a:lnTo>
                  <a:cubicBezTo>
                    <a:pt x="46891" y="3538"/>
                    <a:pt x="46661" y="3827"/>
                    <a:pt x="46468" y="4129"/>
                  </a:cubicBezTo>
                  <a:cubicBezTo>
                    <a:pt x="46227" y="3646"/>
                    <a:pt x="45889" y="3224"/>
                    <a:pt x="45478" y="2886"/>
                  </a:cubicBezTo>
                  <a:lnTo>
                    <a:pt x="45478" y="2886"/>
                  </a:lnTo>
                  <a:cubicBezTo>
                    <a:pt x="45695" y="3610"/>
                    <a:pt x="45804" y="4359"/>
                    <a:pt x="45792" y="5107"/>
                  </a:cubicBezTo>
                  <a:cubicBezTo>
                    <a:pt x="45611" y="5385"/>
                    <a:pt x="45406" y="5638"/>
                    <a:pt x="45188" y="5892"/>
                  </a:cubicBezTo>
                  <a:cubicBezTo>
                    <a:pt x="45249" y="4986"/>
                    <a:pt x="44717" y="4274"/>
                    <a:pt x="44778" y="3369"/>
                  </a:cubicBezTo>
                  <a:lnTo>
                    <a:pt x="44778" y="3369"/>
                  </a:lnTo>
                  <a:cubicBezTo>
                    <a:pt x="44283" y="4129"/>
                    <a:pt x="44174" y="4890"/>
                    <a:pt x="43897" y="5650"/>
                  </a:cubicBezTo>
                  <a:cubicBezTo>
                    <a:pt x="43595" y="5228"/>
                    <a:pt x="43365" y="4757"/>
                    <a:pt x="43208" y="4262"/>
                  </a:cubicBezTo>
                  <a:lnTo>
                    <a:pt x="43208" y="4262"/>
                  </a:lnTo>
                  <a:cubicBezTo>
                    <a:pt x="43341" y="4805"/>
                    <a:pt x="43559" y="5337"/>
                    <a:pt x="43824" y="5844"/>
                  </a:cubicBezTo>
                  <a:cubicBezTo>
                    <a:pt x="43740" y="6037"/>
                    <a:pt x="43643" y="6218"/>
                    <a:pt x="43534" y="6399"/>
                  </a:cubicBezTo>
                  <a:lnTo>
                    <a:pt x="43462" y="6399"/>
                  </a:lnTo>
                  <a:cubicBezTo>
                    <a:pt x="43329" y="5288"/>
                    <a:pt x="42858" y="3779"/>
                    <a:pt x="42750" y="2681"/>
                  </a:cubicBezTo>
                  <a:lnTo>
                    <a:pt x="42750" y="2681"/>
                  </a:lnTo>
                  <a:cubicBezTo>
                    <a:pt x="42810" y="3719"/>
                    <a:pt x="42255" y="5361"/>
                    <a:pt x="41711" y="6302"/>
                  </a:cubicBezTo>
                  <a:cubicBezTo>
                    <a:pt x="41458" y="5276"/>
                    <a:pt x="41325" y="4214"/>
                    <a:pt x="41313" y="3151"/>
                  </a:cubicBezTo>
                  <a:cubicBezTo>
                    <a:pt x="41084" y="4274"/>
                    <a:pt x="40806" y="4455"/>
                    <a:pt x="40577" y="5578"/>
                  </a:cubicBezTo>
                  <a:cubicBezTo>
                    <a:pt x="40057" y="4371"/>
                    <a:pt x="40130" y="4093"/>
                    <a:pt x="39611" y="2886"/>
                  </a:cubicBezTo>
                  <a:cubicBezTo>
                    <a:pt x="39611" y="3900"/>
                    <a:pt x="39152" y="4769"/>
                    <a:pt x="39152" y="5783"/>
                  </a:cubicBezTo>
                  <a:cubicBezTo>
                    <a:pt x="38741" y="4757"/>
                    <a:pt x="38416" y="3345"/>
                    <a:pt x="37715" y="2403"/>
                  </a:cubicBezTo>
                  <a:cubicBezTo>
                    <a:pt x="37607" y="4045"/>
                    <a:pt x="37389" y="4866"/>
                    <a:pt x="37293" y="6218"/>
                  </a:cubicBezTo>
                  <a:lnTo>
                    <a:pt x="37208" y="6097"/>
                  </a:lnTo>
                  <a:cubicBezTo>
                    <a:pt x="37063" y="5083"/>
                    <a:pt x="36315" y="3260"/>
                    <a:pt x="36230" y="2330"/>
                  </a:cubicBezTo>
                  <a:lnTo>
                    <a:pt x="34806" y="4986"/>
                  </a:lnTo>
                  <a:lnTo>
                    <a:pt x="34407" y="4419"/>
                  </a:lnTo>
                  <a:cubicBezTo>
                    <a:pt x="34335" y="3598"/>
                    <a:pt x="34262" y="2777"/>
                    <a:pt x="34190" y="1956"/>
                  </a:cubicBezTo>
                  <a:cubicBezTo>
                    <a:pt x="33900" y="2306"/>
                    <a:pt x="33635" y="2668"/>
                    <a:pt x="33381" y="3043"/>
                  </a:cubicBezTo>
                  <a:cubicBezTo>
                    <a:pt x="33405" y="2946"/>
                    <a:pt x="33417" y="2850"/>
                    <a:pt x="33442" y="2741"/>
                  </a:cubicBezTo>
                  <a:lnTo>
                    <a:pt x="33442" y="2741"/>
                  </a:lnTo>
                  <a:lnTo>
                    <a:pt x="31945" y="5192"/>
                  </a:lnTo>
                  <a:cubicBezTo>
                    <a:pt x="31824" y="4673"/>
                    <a:pt x="31619" y="4105"/>
                    <a:pt x="31437" y="3550"/>
                  </a:cubicBezTo>
                  <a:cubicBezTo>
                    <a:pt x="31498" y="3248"/>
                    <a:pt x="31570" y="2934"/>
                    <a:pt x="31643" y="2620"/>
                  </a:cubicBezTo>
                  <a:lnTo>
                    <a:pt x="31643" y="2620"/>
                  </a:lnTo>
                  <a:cubicBezTo>
                    <a:pt x="31522" y="2741"/>
                    <a:pt x="31389" y="2862"/>
                    <a:pt x="31268" y="2982"/>
                  </a:cubicBezTo>
                  <a:cubicBezTo>
                    <a:pt x="31208" y="2765"/>
                    <a:pt x="31160" y="2536"/>
                    <a:pt x="31124" y="2318"/>
                  </a:cubicBezTo>
                  <a:cubicBezTo>
                    <a:pt x="30918" y="2813"/>
                    <a:pt x="30749" y="3284"/>
                    <a:pt x="30580" y="3743"/>
                  </a:cubicBezTo>
                  <a:cubicBezTo>
                    <a:pt x="30218" y="4166"/>
                    <a:pt x="29892" y="4624"/>
                    <a:pt x="29590" y="5095"/>
                  </a:cubicBezTo>
                  <a:cubicBezTo>
                    <a:pt x="29530" y="4938"/>
                    <a:pt x="29458" y="4769"/>
                    <a:pt x="29385" y="4600"/>
                  </a:cubicBezTo>
                  <a:cubicBezTo>
                    <a:pt x="29518" y="3791"/>
                    <a:pt x="29639" y="2982"/>
                    <a:pt x="29771" y="2173"/>
                  </a:cubicBezTo>
                  <a:lnTo>
                    <a:pt x="29771" y="2173"/>
                  </a:lnTo>
                  <a:cubicBezTo>
                    <a:pt x="29506" y="2668"/>
                    <a:pt x="29228" y="3151"/>
                    <a:pt x="28914" y="3610"/>
                  </a:cubicBezTo>
                  <a:cubicBezTo>
                    <a:pt x="28745" y="3260"/>
                    <a:pt x="28612" y="2886"/>
                    <a:pt x="28516" y="2499"/>
                  </a:cubicBezTo>
                  <a:cubicBezTo>
                    <a:pt x="27791" y="3320"/>
                    <a:pt x="27526" y="4178"/>
                    <a:pt x="27212" y="5216"/>
                  </a:cubicBezTo>
                  <a:cubicBezTo>
                    <a:pt x="27164" y="5059"/>
                    <a:pt x="27115" y="4902"/>
                    <a:pt x="27055" y="4745"/>
                  </a:cubicBezTo>
                  <a:lnTo>
                    <a:pt x="27333" y="2910"/>
                  </a:lnTo>
                  <a:lnTo>
                    <a:pt x="26765" y="3779"/>
                  </a:lnTo>
                  <a:lnTo>
                    <a:pt x="26391" y="2693"/>
                  </a:lnTo>
                  <a:cubicBezTo>
                    <a:pt x="25812" y="3115"/>
                    <a:pt x="25558" y="3707"/>
                    <a:pt x="25401" y="4371"/>
                  </a:cubicBezTo>
                  <a:cubicBezTo>
                    <a:pt x="25425" y="3767"/>
                    <a:pt x="25449" y="3151"/>
                    <a:pt x="25486" y="2548"/>
                  </a:cubicBezTo>
                  <a:lnTo>
                    <a:pt x="25486" y="2548"/>
                  </a:lnTo>
                  <a:lnTo>
                    <a:pt x="24580" y="4479"/>
                  </a:lnTo>
                  <a:lnTo>
                    <a:pt x="23952" y="2874"/>
                  </a:lnTo>
                  <a:cubicBezTo>
                    <a:pt x="23759" y="3091"/>
                    <a:pt x="23578" y="3320"/>
                    <a:pt x="23409" y="3562"/>
                  </a:cubicBezTo>
                  <a:cubicBezTo>
                    <a:pt x="23373" y="3103"/>
                    <a:pt x="23337" y="2656"/>
                    <a:pt x="23300" y="2198"/>
                  </a:cubicBezTo>
                  <a:lnTo>
                    <a:pt x="23300" y="2198"/>
                  </a:lnTo>
                  <a:cubicBezTo>
                    <a:pt x="23325" y="2741"/>
                    <a:pt x="23300" y="3272"/>
                    <a:pt x="23228" y="3803"/>
                  </a:cubicBezTo>
                  <a:cubicBezTo>
                    <a:pt x="22950" y="4202"/>
                    <a:pt x="22709" y="4612"/>
                    <a:pt x="22492" y="5035"/>
                  </a:cubicBezTo>
                  <a:cubicBezTo>
                    <a:pt x="22347" y="4045"/>
                    <a:pt x="22274" y="3043"/>
                    <a:pt x="22274" y="2041"/>
                  </a:cubicBezTo>
                  <a:cubicBezTo>
                    <a:pt x="22178" y="2693"/>
                    <a:pt x="22081" y="3332"/>
                    <a:pt x="21997" y="3972"/>
                  </a:cubicBezTo>
                  <a:cubicBezTo>
                    <a:pt x="21924" y="3707"/>
                    <a:pt x="21864" y="3429"/>
                    <a:pt x="21803" y="3151"/>
                  </a:cubicBezTo>
                  <a:cubicBezTo>
                    <a:pt x="21477" y="3453"/>
                    <a:pt x="21200" y="3779"/>
                    <a:pt x="20970" y="4141"/>
                  </a:cubicBezTo>
                  <a:lnTo>
                    <a:pt x="20222" y="1727"/>
                  </a:lnTo>
                  <a:lnTo>
                    <a:pt x="20234" y="5300"/>
                  </a:lnTo>
                  <a:lnTo>
                    <a:pt x="19679" y="3115"/>
                  </a:lnTo>
                  <a:cubicBezTo>
                    <a:pt x="19594" y="3212"/>
                    <a:pt x="19522" y="3320"/>
                    <a:pt x="19449" y="3417"/>
                  </a:cubicBezTo>
                  <a:cubicBezTo>
                    <a:pt x="19220" y="2886"/>
                    <a:pt x="18966" y="2355"/>
                    <a:pt x="18701" y="1848"/>
                  </a:cubicBezTo>
                  <a:lnTo>
                    <a:pt x="18701" y="1848"/>
                  </a:lnTo>
                  <a:cubicBezTo>
                    <a:pt x="18809" y="2620"/>
                    <a:pt x="18894" y="3405"/>
                    <a:pt x="18942" y="4202"/>
                  </a:cubicBezTo>
                  <a:cubicBezTo>
                    <a:pt x="18761" y="4540"/>
                    <a:pt x="18580" y="4866"/>
                    <a:pt x="18375" y="5192"/>
                  </a:cubicBezTo>
                  <a:cubicBezTo>
                    <a:pt x="18302" y="4733"/>
                    <a:pt x="18242" y="4298"/>
                    <a:pt x="18170" y="3852"/>
                  </a:cubicBezTo>
                  <a:cubicBezTo>
                    <a:pt x="18266" y="3308"/>
                    <a:pt x="18363" y="2765"/>
                    <a:pt x="18447" y="2234"/>
                  </a:cubicBezTo>
                  <a:lnTo>
                    <a:pt x="18447" y="2234"/>
                  </a:lnTo>
                  <a:lnTo>
                    <a:pt x="18037" y="2922"/>
                  </a:lnTo>
                  <a:cubicBezTo>
                    <a:pt x="18025" y="2837"/>
                    <a:pt x="18013" y="2753"/>
                    <a:pt x="18000" y="2681"/>
                  </a:cubicBezTo>
                  <a:cubicBezTo>
                    <a:pt x="17711" y="3043"/>
                    <a:pt x="17457" y="3453"/>
                    <a:pt x="17264" y="3888"/>
                  </a:cubicBezTo>
                  <a:lnTo>
                    <a:pt x="17035" y="3502"/>
                  </a:lnTo>
                  <a:cubicBezTo>
                    <a:pt x="16938" y="3948"/>
                    <a:pt x="16878" y="4407"/>
                    <a:pt x="16842" y="4866"/>
                  </a:cubicBezTo>
                  <a:lnTo>
                    <a:pt x="16660" y="5180"/>
                  </a:lnTo>
                  <a:cubicBezTo>
                    <a:pt x="16491" y="4757"/>
                    <a:pt x="16383" y="4310"/>
                    <a:pt x="16310" y="3864"/>
                  </a:cubicBezTo>
                  <a:cubicBezTo>
                    <a:pt x="16407" y="3272"/>
                    <a:pt x="16516" y="2693"/>
                    <a:pt x="16660" y="2113"/>
                  </a:cubicBezTo>
                  <a:lnTo>
                    <a:pt x="16660" y="2113"/>
                  </a:lnTo>
                  <a:cubicBezTo>
                    <a:pt x="15936" y="2765"/>
                    <a:pt x="15308" y="3514"/>
                    <a:pt x="14765" y="4322"/>
                  </a:cubicBezTo>
                  <a:lnTo>
                    <a:pt x="14524" y="3236"/>
                  </a:lnTo>
                  <a:lnTo>
                    <a:pt x="14777" y="1654"/>
                  </a:lnTo>
                  <a:lnTo>
                    <a:pt x="14777" y="1654"/>
                  </a:lnTo>
                  <a:cubicBezTo>
                    <a:pt x="14644" y="1908"/>
                    <a:pt x="14499" y="2161"/>
                    <a:pt x="14355" y="2415"/>
                  </a:cubicBezTo>
                  <a:lnTo>
                    <a:pt x="14282" y="2065"/>
                  </a:lnTo>
                  <a:lnTo>
                    <a:pt x="13642" y="3514"/>
                  </a:lnTo>
                  <a:cubicBezTo>
                    <a:pt x="13280" y="4021"/>
                    <a:pt x="12906" y="4504"/>
                    <a:pt x="12495" y="4962"/>
                  </a:cubicBezTo>
                  <a:cubicBezTo>
                    <a:pt x="12363" y="4600"/>
                    <a:pt x="12242" y="4250"/>
                    <a:pt x="12121" y="3888"/>
                  </a:cubicBezTo>
                  <a:lnTo>
                    <a:pt x="12350" y="2391"/>
                  </a:lnTo>
                  <a:lnTo>
                    <a:pt x="12350" y="2391"/>
                  </a:lnTo>
                  <a:lnTo>
                    <a:pt x="11904" y="3079"/>
                  </a:lnTo>
                  <a:cubicBezTo>
                    <a:pt x="11795" y="2681"/>
                    <a:pt x="11711" y="2270"/>
                    <a:pt x="11638" y="1860"/>
                  </a:cubicBezTo>
                  <a:lnTo>
                    <a:pt x="10696" y="4914"/>
                  </a:lnTo>
                  <a:lnTo>
                    <a:pt x="10358" y="5433"/>
                  </a:lnTo>
                  <a:cubicBezTo>
                    <a:pt x="10407" y="4286"/>
                    <a:pt x="10455" y="3139"/>
                    <a:pt x="10503" y="1992"/>
                  </a:cubicBezTo>
                  <a:lnTo>
                    <a:pt x="10503" y="1992"/>
                  </a:lnTo>
                  <a:lnTo>
                    <a:pt x="9779" y="3550"/>
                  </a:lnTo>
                  <a:cubicBezTo>
                    <a:pt x="9610" y="2777"/>
                    <a:pt x="9441" y="1992"/>
                    <a:pt x="9272" y="1208"/>
                  </a:cubicBezTo>
                  <a:cubicBezTo>
                    <a:pt x="9006" y="2004"/>
                    <a:pt x="8753" y="2789"/>
                    <a:pt x="8487" y="3586"/>
                  </a:cubicBezTo>
                  <a:cubicBezTo>
                    <a:pt x="8427" y="2946"/>
                    <a:pt x="8379" y="2294"/>
                    <a:pt x="8330" y="1654"/>
                  </a:cubicBezTo>
                  <a:lnTo>
                    <a:pt x="8330" y="1654"/>
                  </a:lnTo>
                  <a:cubicBezTo>
                    <a:pt x="8379" y="2825"/>
                    <a:pt x="8209" y="3996"/>
                    <a:pt x="7823" y="5107"/>
                  </a:cubicBezTo>
                  <a:cubicBezTo>
                    <a:pt x="7618" y="3634"/>
                    <a:pt x="7425" y="2173"/>
                    <a:pt x="7220" y="713"/>
                  </a:cubicBezTo>
                  <a:cubicBezTo>
                    <a:pt x="6978" y="2077"/>
                    <a:pt x="6725" y="3441"/>
                    <a:pt x="6471" y="4805"/>
                  </a:cubicBezTo>
                  <a:cubicBezTo>
                    <a:pt x="5855" y="3441"/>
                    <a:pt x="5541" y="1956"/>
                    <a:pt x="5529" y="447"/>
                  </a:cubicBezTo>
                  <a:cubicBezTo>
                    <a:pt x="5469" y="797"/>
                    <a:pt x="5397" y="1135"/>
                    <a:pt x="5336" y="1485"/>
                  </a:cubicBezTo>
                  <a:lnTo>
                    <a:pt x="5240" y="1184"/>
                  </a:lnTo>
                  <a:lnTo>
                    <a:pt x="5240" y="1932"/>
                  </a:lnTo>
                  <a:cubicBezTo>
                    <a:pt x="5119" y="2572"/>
                    <a:pt x="4998" y="3224"/>
                    <a:pt x="4865" y="3864"/>
                  </a:cubicBezTo>
                  <a:cubicBezTo>
                    <a:pt x="4539" y="2982"/>
                    <a:pt x="4165" y="2125"/>
                    <a:pt x="3718" y="1304"/>
                  </a:cubicBezTo>
                  <a:lnTo>
                    <a:pt x="3718" y="1304"/>
                  </a:lnTo>
                  <a:cubicBezTo>
                    <a:pt x="3815" y="1944"/>
                    <a:pt x="3887" y="2596"/>
                    <a:pt x="3936" y="3248"/>
                  </a:cubicBezTo>
                  <a:cubicBezTo>
                    <a:pt x="3622" y="2306"/>
                    <a:pt x="3368" y="1340"/>
                    <a:pt x="3175" y="375"/>
                  </a:cubicBezTo>
                  <a:cubicBezTo>
                    <a:pt x="2897" y="1377"/>
                    <a:pt x="2608" y="2391"/>
                    <a:pt x="2318" y="3417"/>
                  </a:cubicBezTo>
                  <a:lnTo>
                    <a:pt x="2064" y="2958"/>
                  </a:lnTo>
                  <a:cubicBezTo>
                    <a:pt x="1956" y="3405"/>
                    <a:pt x="1895" y="3840"/>
                    <a:pt x="1871" y="4298"/>
                  </a:cubicBezTo>
                  <a:cubicBezTo>
                    <a:pt x="1352" y="2862"/>
                    <a:pt x="845" y="1437"/>
                    <a:pt x="3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" name="Google Shape;89;p8"/>
            <p:cNvGrpSpPr/>
            <p:nvPr/>
          </p:nvGrpSpPr>
          <p:grpSpPr>
            <a:xfrm>
              <a:off x="24" y="4047302"/>
              <a:ext cx="9144121" cy="1096230"/>
              <a:chOff x="985425" y="3550775"/>
              <a:chExt cx="4753650" cy="587350"/>
            </a:xfrm>
          </p:grpSpPr>
          <p:sp>
            <p:nvSpPr>
              <p:cNvPr id="90" name="Google Shape;90;p8"/>
              <p:cNvSpPr/>
              <p:nvPr/>
            </p:nvSpPr>
            <p:spPr>
              <a:xfrm>
                <a:off x="985425" y="3550775"/>
                <a:ext cx="4753650" cy="58705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23482" extrusionOk="0">
                    <a:moveTo>
                      <a:pt x="64023" y="1"/>
                    </a:moveTo>
                    <a:cubicBezTo>
                      <a:pt x="62836" y="1"/>
                      <a:pt x="61837" y="19"/>
                      <a:pt x="61076" y="60"/>
                    </a:cubicBezTo>
                    <a:cubicBezTo>
                      <a:pt x="54125" y="446"/>
                      <a:pt x="47168" y="533"/>
                      <a:pt x="40209" y="533"/>
                    </a:cubicBezTo>
                    <a:cubicBezTo>
                      <a:pt x="37583" y="533"/>
                      <a:pt x="34957" y="520"/>
                      <a:pt x="32331" y="507"/>
                    </a:cubicBezTo>
                    <a:cubicBezTo>
                      <a:pt x="29723" y="495"/>
                      <a:pt x="0" y="374"/>
                      <a:pt x="0" y="374"/>
                    </a:cubicBezTo>
                    <a:lnTo>
                      <a:pt x="0" y="23482"/>
                    </a:lnTo>
                    <a:lnTo>
                      <a:pt x="190146" y="23482"/>
                    </a:lnTo>
                    <a:lnTo>
                      <a:pt x="190146" y="374"/>
                    </a:lnTo>
                    <a:cubicBezTo>
                      <a:pt x="178846" y="374"/>
                      <a:pt x="167498" y="1268"/>
                      <a:pt x="156101" y="1401"/>
                    </a:cubicBezTo>
                    <a:cubicBezTo>
                      <a:pt x="153856" y="1423"/>
                      <a:pt x="151609" y="1449"/>
                      <a:pt x="149362" y="1449"/>
                    </a:cubicBezTo>
                    <a:cubicBezTo>
                      <a:pt x="146871" y="1449"/>
                      <a:pt x="144379" y="1418"/>
                      <a:pt x="141891" y="1316"/>
                    </a:cubicBezTo>
                    <a:cubicBezTo>
                      <a:pt x="136270" y="1085"/>
                      <a:pt x="130649" y="502"/>
                      <a:pt x="125028" y="502"/>
                    </a:cubicBezTo>
                    <a:cubicBezTo>
                      <a:pt x="123900" y="502"/>
                      <a:pt x="122773" y="525"/>
                      <a:pt x="121645" y="580"/>
                    </a:cubicBezTo>
                    <a:cubicBezTo>
                      <a:pt x="115939" y="858"/>
                      <a:pt x="109183" y="1301"/>
                      <a:pt x="103316" y="1301"/>
                    </a:cubicBezTo>
                    <a:cubicBezTo>
                      <a:pt x="102827" y="1301"/>
                      <a:pt x="102345" y="1298"/>
                      <a:pt x="101870" y="1292"/>
                    </a:cubicBezTo>
                    <a:cubicBezTo>
                      <a:pt x="95498" y="1206"/>
                      <a:pt x="73632" y="1"/>
                      <a:pt x="64023" y="1"/>
                    </a:cubicBezTo>
                    <a:close/>
                  </a:path>
                </a:pathLst>
              </a:custGeom>
              <a:solidFill>
                <a:srgbClr val="542C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8"/>
              <p:cNvSpPr/>
              <p:nvPr/>
            </p:nvSpPr>
            <p:spPr>
              <a:xfrm>
                <a:off x="985425" y="3550775"/>
                <a:ext cx="4753650" cy="8150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3260" extrusionOk="0">
                    <a:moveTo>
                      <a:pt x="64023" y="1"/>
                    </a:moveTo>
                    <a:cubicBezTo>
                      <a:pt x="62836" y="1"/>
                      <a:pt x="61837" y="19"/>
                      <a:pt x="61076" y="60"/>
                    </a:cubicBezTo>
                    <a:cubicBezTo>
                      <a:pt x="54125" y="446"/>
                      <a:pt x="47161" y="533"/>
                      <a:pt x="40199" y="533"/>
                    </a:cubicBezTo>
                    <a:cubicBezTo>
                      <a:pt x="37572" y="533"/>
                      <a:pt x="34945" y="520"/>
                      <a:pt x="32319" y="507"/>
                    </a:cubicBezTo>
                    <a:cubicBezTo>
                      <a:pt x="29711" y="495"/>
                      <a:pt x="0" y="386"/>
                      <a:pt x="0" y="374"/>
                    </a:cubicBezTo>
                    <a:lnTo>
                      <a:pt x="0" y="2040"/>
                    </a:lnTo>
                    <a:cubicBezTo>
                      <a:pt x="0" y="2040"/>
                      <a:pt x="28661" y="2922"/>
                      <a:pt x="31269" y="2946"/>
                    </a:cubicBezTo>
                    <a:cubicBezTo>
                      <a:pt x="31500" y="2947"/>
                      <a:pt x="31733" y="2947"/>
                      <a:pt x="31966" y="2947"/>
                    </a:cubicBezTo>
                    <a:cubicBezTo>
                      <a:pt x="41369" y="2947"/>
                      <a:pt x="51734" y="2245"/>
                      <a:pt x="61076" y="1739"/>
                    </a:cubicBezTo>
                    <a:cubicBezTo>
                      <a:pt x="62632" y="1652"/>
                      <a:pt x="65182" y="1617"/>
                      <a:pt x="68284" y="1617"/>
                    </a:cubicBezTo>
                    <a:cubicBezTo>
                      <a:pt x="78976" y="1617"/>
                      <a:pt x="96209" y="2026"/>
                      <a:pt x="101749" y="2101"/>
                    </a:cubicBezTo>
                    <a:cubicBezTo>
                      <a:pt x="106170" y="2161"/>
                      <a:pt x="111283" y="2364"/>
                      <a:pt x="116098" y="2364"/>
                    </a:cubicBezTo>
                    <a:cubicBezTo>
                      <a:pt x="118015" y="2364"/>
                      <a:pt x="119885" y="2332"/>
                      <a:pt x="121645" y="2246"/>
                    </a:cubicBezTo>
                    <a:cubicBezTo>
                      <a:pt x="122554" y="2202"/>
                      <a:pt x="123439" y="2182"/>
                      <a:pt x="124308" y="2182"/>
                    </a:cubicBezTo>
                    <a:cubicBezTo>
                      <a:pt x="129892" y="2182"/>
                      <a:pt x="134783" y="2983"/>
                      <a:pt x="140624" y="3224"/>
                    </a:cubicBezTo>
                    <a:cubicBezTo>
                      <a:pt x="141231" y="3248"/>
                      <a:pt x="141864" y="3259"/>
                      <a:pt x="142517" y="3259"/>
                    </a:cubicBezTo>
                    <a:cubicBezTo>
                      <a:pt x="146953" y="3259"/>
                      <a:pt x="152289" y="2757"/>
                      <a:pt x="156415" y="2704"/>
                    </a:cubicBezTo>
                    <a:cubicBezTo>
                      <a:pt x="167823" y="2572"/>
                      <a:pt x="178846" y="2040"/>
                      <a:pt x="190146" y="2040"/>
                    </a:cubicBezTo>
                    <a:lnTo>
                      <a:pt x="190146" y="386"/>
                    </a:lnTo>
                    <a:cubicBezTo>
                      <a:pt x="190070" y="386"/>
                      <a:pt x="189994" y="386"/>
                      <a:pt x="189919" y="386"/>
                    </a:cubicBezTo>
                    <a:cubicBezTo>
                      <a:pt x="178694" y="386"/>
                      <a:pt x="167421" y="1269"/>
                      <a:pt x="156101" y="1401"/>
                    </a:cubicBezTo>
                    <a:cubicBezTo>
                      <a:pt x="153856" y="1423"/>
                      <a:pt x="151609" y="1449"/>
                      <a:pt x="149362" y="1449"/>
                    </a:cubicBezTo>
                    <a:cubicBezTo>
                      <a:pt x="146871" y="1449"/>
                      <a:pt x="144379" y="1418"/>
                      <a:pt x="141891" y="1316"/>
                    </a:cubicBezTo>
                    <a:cubicBezTo>
                      <a:pt x="136270" y="1085"/>
                      <a:pt x="130649" y="502"/>
                      <a:pt x="125028" y="502"/>
                    </a:cubicBezTo>
                    <a:cubicBezTo>
                      <a:pt x="123900" y="502"/>
                      <a:pt x="122773" y="525"/>
                      <a:pt x="121645" y="580"/>
                    </a:cubicBezTo>
                    <a:cubicBezTo>
                      <a:pt x="115939" y="858"/>
                      <a:pt x="109183" y="1301"/>
                      <a:pt x="103316" y="1301"/>
                    </a:cubicBezTo>
                    <a:cubicBezTo>
                      <a:pt x="102827" y="1301"/>
                      <a:pt x="102345" y="1298"/>
                      <a:pt x="101870" y="1292"/>
                    </a:cubicBezTo>
                    <a:cubicBezTo>
                      <a:pt x="95498" y="1206"/>
                      <a:pt x="73632" y="1"/>
                      <a:pt x="64023" y="1"/>
                    </a:cubicBezTo>
                    <a:close/>
                  </a:path>
                </a:pathLst>
              </a:custGeom>
              <a:solidFill>
                <a:srgbClr val="6C4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8"/>
              <p:cNvSpPr/>
              <p:nvPr/>
            </p:nvSpPr>
            <p:spPr>
              <a:xfrm>
                <a:off x="985425" y="3957075"/>
                <a:ext cx="4753650" cy="18105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7242" extrusionOk="0">
                    <a:moveTo>
                      <a:pt x="112072" y="0"/>
                    </a:moveTo>
                    <a:cubicBezTo>
                      <a:pt x="111613" y="0"/>
                      <a:pt x="111154" y="4"/>
                      <a:pt x="110695" y="10"/>
                    </a:cubicBezTo>
                    <a:cubicBezTo>
                      <a:pt x="107267" y="83"/>
                      <a:pt x="103983" y="602"/>
                      <a:pt x="100602" y="976"/>
                    </a:cubicBezTo>
                    <a:cubicBezTo>
                      <a:pt x="98395" y="1217"/>
                      <a:pt x="96184" y="1309"/>
                      <a:pt x="93972" y="1309"/>
                    </a:cubicBezTo>
                    <a:cubicBezTo>
                      <a:pt x="89420" y="1309"/>
                      <a:pt x="84865" y="918"/>
                      <a:pt x="80332" y="626"/>
                    </a:cubicBezTo>
                    <a:cubicBezTo>
                      <a:pt x="77651" y="453"/>
                      <a:pt x="74962" y="319"/>
                      <a:pt x="72271" y="319"/>
                    </a:cubicBezTo>
                    <a:cubicBezTo>
                      <a:pt x="71570" y="319"/>
                      <a:pt x="70868" y="328"/>
                      <a:pt x="70167" y="348"/>
                    </a:cubicBezTo>
                    <a:cubicBezTo>
                      <a:pt x="66702" y="469"/>
                      <a:pt x="63261" y="952"/>
                      <a:pt x="59821" y="1338"/>
                    </a:cubicBezTo>
                    <a:cubicBezTo>
                      <a:pt x="53448" y="2040"/>
                      <a:pt x="47031" y="2610"/>
                      <a:pt x="40602" y="2610"/>
                    </a:cubicBezTo>
                    <a:cubicBezTo>
                      <a:pt x="40284" y="2610"/>
                      <a:pt x="39965" y="2609"/>
                      <a:pt x="39647" y="2606"/>
                    </a:cubicBezTo>
                    <a:cubicBezTo>
                      <a:pt x="36086" y="2582"/>
                      <a:pt x="32536" y="2364"/>
                      <a:pt x="29011" y="1942"/>
                    </a:cubicBezTo>
                    <a:cubicBezTo>
                      <a:pt x="26077" y="1592"/>
                      <a:pt x="23168" y="1121"/>
                      <a:pt x="20234" y="819"/>
                    </a:cubicBezTo>
                    <a:cubicBezTo>
                      <a:pt x="17594" y="549"/>
                      <a:pt x="14899" y="361"/>
                      <a:pt x="12210" y="361"/>
                    </a:cubicBezTo>
                    <a:cubicBezTo>
                      <a:pt x="8885" y="361"/>
                      <a:pt x="5569" y="648"/>
                      <a:pt x="2378" y="1423"/>
                    </a:cubicBezTo>
                    <a:cubicBezTo>
                      <a:pt x="1570" y="1616"/>
                      <a:pt x="773" y="1845"/>
                      <a:pt x="0" y="2111"/>
                    </a:cubicBezTo>
                    <a:lnTo>
                      <a:pt x="0" y="7242"/>
                    </a:lnTo>
                    <a:lnTo>
                      <a:pt x="190146" y="7242"/>
                    </a:lnTo>
                    <a:lnTo>
                      <a:pt x="190146" y="1290"/>
                    </a:lnTo>
                    <a:cubicBezTo>
                      <a:pt x="187925" y="1712"/>
                      <a:pt x="185667" y="1954"/>
                      <a:pt x="183397" y="2002"/>
                    </a:cubicBezTo>
                    <a:cubicBezTo>
                      <a:pt x="183278" y="2004"/>
                      <a:pt x="183158" y="2005"/>
                      <a:pt x="183039" y="2005"/>
                    </a:cubicBezTo>
                    <a:cubicBezTo>
                      <a:pt x="179798" y="2005"/>
                      <a:pt x="176663" y="1390"/>
                      <a:pt x="173437" y="1169"/>
                    </a:cubicBezTo>
                    <a:cubicBezTo>
                      <a:pt x="172579" y="1114"/>
                      <a:pt x="171727" y="1089"/>
                      <a:pt x="170879" y="1089"/>
                    </a:cubicBezTo>
                    <a:cubicBezTo>
                      <a:pt x="168220" y="1089"/>
                      <a:pt x="165598" y="1329"/>
                      <a:pt x="162934" y="1604"/>
                    </a:cubicBezTo>
                    <a:cubicBezTo>
                      <a:pt x="157640" y="2138"/>
                      <a:pt x="152374" y="2590"/>
                      <a:pt x="147079" y="2590"/>
                    </a:cubicBezTo>
                    <a:cubicBezTo>
                      <a:pt x="145309" y="2590"/>
                      <a:pt x="143536" y="2540"/>
                      <a:pt x="141758" y="2425"/>
                    </a:cubicBezTo>
                    <a:cubicBezTo>
                      <a:pt x="134817" y="1966"/>
                      <a:pt x="127947" y="988"/>
                      <a:pt x="121017" y="409"/>
                    </a:cubicBezTo>
                    <a:cubicBezTo>
                      <a:pt x="118035" y="136"/>
                      <a:pt x="115053" y="0"/>
                      <a:pt x="112072" y="0"/>
                    </a:cubicBezTo>
                    <a:close/>
                  </a:path>
                </a:pathLst>
              </a:custGeom>
              <a:solidFill>
                <a:srgbClr val="4925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8"/>
              <p:cNvSpPr/>
              <p:nvPr/>
            </p:nvSpPr>
            <p:spPr>
              <a:xfrm>
                <a:off x="985425" y="3637025"/>
                <a:ext cx="4753650" cy="29000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11600" extrusionOk="0">
                    <a:moveTo>
                      <a:pt x="43994" y="0"/>
                    </a:moveTo>
                    <a:cubicBezTo>
                      <a:pt x="41806" y="0"/>
                      <a:pt x="39620" y="80"/>
                      <a:pt x="37438" y="244"/>
                    </a:cubicBezTo>
                    <a:cubicBezTo>
                      <a:pt x="33707" y="498"/>
                      <a:pt x="29989" y="957"/>
                      <a:pt x="26307" y="1536"/>
                    </a:cubicBezTo>
                    <a:cubicBezTo>
                      <a:pt x="23023" y="2055"/>
                      <a:pt x="19775" y="2780"/>
                      <a:pt x="16467" y="3057"/>
                    </a:cubicBezTo>
                    <a:cubicBezTo>
                      <a:pt x="15181" y="3167"/>
                      <a:pt x="13883" y="3225"/>
                      <a:pt x="12584" y="3225"/>
                    </a:cubicBezTo>
                    <a:cubicBezTo>
                      <a:pt x="8298" y="3225"/>
                      <a:pt x="3993" y="2588"/>
                      <a:pt x="0" y="1041"/>
                    </a:cubicBezTo>
                    <a:lnTo>
                      <a:pt x="0" y="11001"/>
                    </a:lnTo>
                    <a:cubicBezTo>
                      <a:pt x="785" y="10687"/>
                      <a:pt x="1570" y="10410"/>
                      <a:pt x="2378" y="10180"/>
                    </a:cubicBezTo>
                    <a:cubicBezTo>
                      <a:pt x="5574" y="9258"/>
                      <a:pt x="8895" y="8916"/>
                      <a:pt x="12226" y="8916"/>
                    </a:cubicBezTo>
                    <a:cubicBezTo>
                      <a:pt x="14910" y="8916"/>
                      <a:pt x="17600" y="9138"/>
                      <a:pt x="20234" y="9456"/>
                    </a:cubicBezTo>
                    <a:cubicBezTo>
                      <a:pt x="23168" y="9818"/>
                      <a:pt x="26077" y="10385"/>
                      <a:pt x="29011" y="10808"/>
                    </a:cubicBezTo>
                    <a:cubicBezTo>
                      <a:pt x="32536" y="11303"/>
                      <a:pt x="36086" y="11569"/>
                      <a:pt x="39647" y="11593"/>
                    </a:cubicBezTo>
                    <a:cubicBezTo>
                      <a:pt x="40013" y="11597"/>
                      <a:pt x="40378" y="11600"/>
                      <a:pt x="40744" y="11600"/>
                    </a:cubicBezTo>
                    <a:cubicBezTo>
                      <a:pt x="47126" y="11600"/>
                      <a:pt x="53495" y="10917"/>
                      <a:pt x="59821" y="10084"/>
                    </a:cubicBezTo>
                    <a:cubicBezTo>
                      <a:pt x="63261" y="9637"/>
                      <a:pt x="66702" y="9057"/>
                      <a:pt x="70167" y="8925"/>
                    </a:cubicBezTo>
                    <a:cubicBezTo>
                      <a:pt x="70927" y="8895"/>
                      <a:pt x="71688" y="8882"/>
                      <a:pt x="72448" y="8882"/>
                    </a:cubicBezTo>
                    <a:cubicBezTo>
                      <a:pt x="75080" y="8882"/>
                      <a:pt x="77710" y="9042"/>
                      <a:pt x="80332" y="9239"/>
                    </a:cubicBezTo>
                    <a:cubicBezTo>
                      <a:pt x="84872" y="9588"/>
                      <a:pt x="89433" y="10059"/>
                      <a:pt x="93990" y="10059"/>
                    </a:cubicBezTo>
                    <a:cubicBezTo>
                      <a:pt x="96196" y="10059"/>
                      <a:pt x="98401" y="9949"/>
                      <a:pt x="100602" y="9661"/>
                    </a:cubicBezTo>
                    <a:cubicBezTo>
                      <a:pt x="103983" y="9214"/>
                      <a:pt x="107267" y="8599"/>
                      <a:pt x="110695" y="8514"/>
                    </a:cubicBezTo>
                    <a:cubicBezTo>
                      <a:pt x="111157" y="8504"/>
                      <a:pt x="111620" y="8500"/>
                      <a:pt x="112084" y="8500"/>
                    </a:cubicBezTo>
                    <a:cubicBezTo>
                      <a:pt x="115051" y="8500"/>
                      <a:pt x="118052" y="8693"/>
                      <a:pt x="121017" y="8985"/>
                    </a:cubicBezTo>
                    <a:cubicBezTo>
                      <a:pt x="127947" y="9673"/>
                      <a:pt x="134805" y="10844"/>
                      <a:pt x="141758" y="11388"/>
                    </a:cubicBezTo>
                    <a:cubicBezTo>
                      <a:pt x="143544" y="11524"/>
                      <a:pt x="145325" y="11584"/>
                      <a:pt x="147102" y="11584"/>
                    </a:cubicBezTo>
                    <a:cubicBezTo>
                      <a:pt x="152390" y="11584"/>
                      <a:pt x="157648" y="11051"/>
                      <a:pt x="162934" y="10410"/>
                    </a:cubicBezTo>
                    <a:cubicBezTo>
                      <a:pt x="165590" y="10090"/>
                      <a:pt x="168205" y="9805"/>
                      <a:pt x="170857" y="9805"/>
                    </a:cubicBezTo>
                    <a:cubicBezTo>
                      <a:pt x="171712" y="9805"/>
                      <a:pt x="172572" y="9835"/>
                      <a:pt x="173437" y="9903"/>
                    </a:cubicBezTo>
                    <a:cubicBezTo>
                      <a:pt x="176681" y="10160"/>
                      <a:pt x="179833" y="10895"/>
                      <a:pt x="183093" y="10895"/>
                    </a:cubicBezTo>
                    <a:cubicBezTo>
                      <a:pt x="183194" y="10895"/>
                      <a:pt x="183296" y="10894"/>
                      <a:pt x="183397" y="10893"/>
                    </a:cubicBezTo>
                    <a:cubicBezTo>
                      <a:pt x="185667" y="10832"/>
                      <a:pt x="187937" y="10542"/>
                      <a:pt x="190146" y="10035"/>
                    </a:cubicBezTo>
                    <a:lnTo>
                      <a:pt x="190146" y="1814"/>
                    </a:lnTo>
                    <a:cubicBezTo>
                      <a:pt x="187623" y="2454"/>
                      <a:pt x="185015" y="2840"/>
                      <a:pt x="182516" y="3154"/>
                    </a:cubicBezTo>
                    <a:cubicBezTo>
                      <a:pt x="180861" y="3359"/>
                      <a:pt x="179196" y="3463"/>
                      <a:pt x="177530" y="3463"/>
                    </a:cubicBezTo>
                    <a:cubicBezTo>
                      <a:pt x="176156" y="3463"/>
                      <a:pt x="174782" y="3392"/>
                      <a:pt x="173413" y="3250"/>
                    </a:cubicBezTo>
                    <a:cubicBezTo>
                      <a:pt x="170238" y="2925"/>
                      <a:pt x="167082" y="2610"/>
                      <a:pt x="163893" y="2610"/>
                    </a:cubicBezTo>
                    <a:cubicBezTo>
                      <a:pt x="163529" y="2610"/>
                      <a:pt x="163166" y="2614"/>
                      <a:pt x="162801" y="2623"/>
                    </a:cubicBezTo>
                    <a:cubicBezTo>
                      <a:pt x="155570" y="2816"/>
                      <a:pt x="148447" y="4228"/>
                      <a:pt x="141227" y="4639"/>
                    </a:cubicBezTo>
                    <a:cubicBezTo>
                      <a:pt x="140190" y="4699"/>
                      <a:pt x="139157" y="4727"/>
                      <a:pt x="138128" y="4727"/>
                    </a:cubicBezTo>
                    <a:cubicBezTo>
                      <a:pt x="132556" y="4727"/>
                      <a:pt x="127088" y="3900"/>
                      <a:pt x="121585" y="2840"/>
                    </a:cubicBezTo>
                    <a:cubicBezTo>
                      <a:pt x="115132" y="1595"/>
                      <a:pt x="108631" y="172"/>
                      <a:pt x="102000" y="172"/>
                    </a:cubicBezTo>
                    <a:cubicBezTo>
                      <a:pt x="101945" y="172"/>
                      <a:pt x="101889" y="172"/>
                      <a:pt x="101834" y="172"/>
                    </a:cubicBezTo>
                    <a:cubicBezTo>
                      <a:pt x="98260" y="172"/>
                      <a:pt x="94783" y="703"/>
                      <a:pt x="91294" y="1464"/>
                    </a:cubicBezTo>
                    <a:cubicBezTo>
                      <a:pt x="88011" y="2176"/>
                      <a:pt x="84727" y="2973"/>
                      <a:pt x="81370" y="3311"/>
                    </a:cubicBezTo>
                    <a:cubicBezTo>
                      <a:pt x="80471" y="3400"/>
                      <a:pt x="79574" y="3437"/>
                      <a:pt x="78679" y="3437"/>
                    </a:cubicBezTo>
                    <a:cubicBezTo>
                      <a:pt x="75923" y="3437"/>
                      <a:pt x="73185" y="3083"/>
                      <a:pt x="70433" y="2792"/>
                    </a:cubicBezTo>
                    <a:cubicBezTo>
                      <a:pt x="66907" y="2430"/>
                      <a:pt x="63394" y="2019"/>
                      <a:pt x="59881" y="1500"/>
                    </a:cubicBezTo>
                    <a:cubicBezTo>
                      <a:pt x="56090" y="945"/>
                      <a:pt x="52336" y="317"/>
                      <a:pt x="48508" y="112"/>
                    </a:cubicBezTo>
                    <a:cubicBezTo>
                      <a:pt x="47003" y="38"/>
                      <a:pt x="45498" y="0"/>
                      <a:pt x="43994" y="0"/>
                    </a:cubicBezTo>
                    <a:close/>
                  </a:path>
                </a:pathLst>
              </a:custGeom>
              <a:solidFill>
                <a:srgbClr val="4925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" name="Google Shape;94;p8"/>
          <p:cNvGrpSpPr/>
          <p:nvPr/>
        </p:nvGrpSpPr>
        <p:grpSpPr>
          <a:xfrm>
            <a:off x="-724975" y="-53875"/>
            <a:ext cx="10777914" cy="1583441"/>
            <a:chOff x="-724975" y="-53875"/>
            <a:chExt cx="10777914" cy="1583441"/>
          </a:xfrm>
        </p:grpSpPr>
        <p:sp>
          <p:nvSpPr>
            <p:cNvPr id="95" name="Google Shape;95;p8"/>
            <p:cNvSpPr/>
            <p:nvPr/>
          </p:nvSpPr>
          <p:spPr>
            <a:xfrm>
              <a:off x="3927400" y="-53875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7926625" y="623975"/>
              <a:ext cx="2126313" cy="730191"/>
            </a:xfrm>
            <a:custGeom>
              <a:avLst/>
              <a:gdLst/>
              <a:ahLst/>
              <a:cxnLst/>
              <a:rect l="l" t="t" r="r" b="b"/>
              <a:pathLst>
                <a:path w="51950" h="17840" extrusionOk="0">
                  <a:moveTo>
                    <a:pt x="15788" y="0"/>
                  </a:moveTo>
                  <a:cubicBezTo>
                    <a:pt x="15692" y="0"/>
                    <a:pt x="15597" y="4"/>
                    <a:pt x="15501" y="11"/>
                  </a:cubicBezTo>
                  <a:cubicBezTo>
                    <a:pt x="13328" y="193"/>
                    <a:pt x="11493" y="2305"/>
                    <a:pt x="11614" y="4502"/>
                  </a:cubicBezTo>
                  <a:cubicBezTo>
                    <a:pt x="11091" y="3570"/>
                    <a:pt x="10026" y="3014"/>
                    <a:pt x="8970" y="3014"/>
                  </a:cubicBezTo>
                  <a:cubicBezTo>
                    <a:pt x="8564" y="3014"/>
                    <a:pt x="8159" y="3097"/>
                    <a:pt x="7787" y="3271"/>
                  </a:cubicBezTo>
                  <a:cubicBezTo>
                    <a:pt x="7654" y="3331"/>
                    <a:pt x="7521" y="3416"/>
                    <a:pt x="7401" y="3500"/>
                  </a:cubicBezTo>
                  <a:cubicBezTo>
                    <a:pt x="7099" y="3706"/>
                    <a:pt x="6845" y="3983"/>
                    <a:pt x="6652" y="4285"/>
                  </a:cubicBezTo>
                  <a:cubicBezTo>
                    <a:pt x="6257" y="4171"/>
                    <a:pt x="5800" y="4108"/>
                    <a:pt x="5324" y="4108"/>
                  </a:cubicBezTo>
                  <a:cubicBezTo>
                    <a:pt x="3778" y="4108"/>
                    <a:pt x="2018" y="4777"/>
                    <a:pt x="1437" y="6567"/>
                  </a:cubicBezTo>
                  <a:cubicBezTo>
                    <a:pt x="1292" y="7002"/>
                    <a:pt x="1231" y="7460"/>
                    <a:pt x="1268" y="7919"/>
                  </a:cubicBezTo>
                  <a:cubicBezTo>
                    <a:pt x="1280" y="8088"/>
                    <a:pt x="1304" y="8257"/>
                    <a:pt x="1352" y="8426"/>
                  </a:cubicBezTo>
                  <a:cubicBezTo>
                    <a:pt x="906" y="8438"/>
                    <a:pt x="495" y="8692"/>
                    <a:pt x="278" y="9090"/>
                  </a:cubicBezTo>
                  <a:cubicBezTo>
                    <a:pt x="48" y="9549"/>
                    <a:pt x="0" y="10080"/>
                    <a:pt x="145" y="10575"/>
                  </a:cubicBezTo>
                  <a:cubicBezTo>
                    <a:pt x="511" y="12030"/>
                    <a:pt x="1808" y="12951"/>
                    <a:pt x="3181" y="12951"/>
                  </a:cubicBezTo>
                  <a:cubicBezTo>
                    <a:pt x="3665" y="12951"/>
                    <a:pt x="4158" y="12837"/>
                    <a:pt x="4624" y="12591"/>
                  </a:cubicBezTo>
                  <a:cubicBezTo>
                    <a:pt x="5276" y="13738"/>
                    <a:pt x="6531" y="14462"/>
                    <a:pt x="7835" y="14619"/>
                  </a:cubicBezTo>
                  <a:cubicBezTo>
                    <a:pt x="8051" y="14647"/>
                    <a:pt x="8267" y="14661"/>
                    <a:pt x="8483" y="14661"/>
                  </a:cubicBezTo>
                  <a:cubicBezTo>
                    <a:pt x="9573" y="14661"/>
                    <a:pt x="10655" y="14319"/>
                    <a:pt x="11602" y="13774"/>
                  </a:cubicBezTo>
                  <a:lnTo>
                    <a:pt x="11602" y="13774"/>
                  </a:lnTo>
                  <a:cubicBezTo>
                    <a:pt x="10950" y="15597"/>
                    <a:pt x="12773" y="17022"/>
                    <a:pt x="13534" y="17360"/>
                  </a:cubicBezTo>
                  <a:cubicBezTo>
                    <a:pt x="14250" y="17678"/>
                    <a:pt x="15062" y="17840"/>
                    <a:pt x="15893" y="17840"/>
                  </a:cubicBezTo>
                  <a:cubicBezTo>
                    <a:pt x="17809" y="17840"/>
                    <a:pt x="19824" y="16980"/>
                    <a:pt x="20995" y="15187"/>
                  </a:cubicBezTo>
                  <a:cubicBezTo>
                    <a:pt x="20995" y="15187"/>
                    <a:pt x="21706" y="16132"/>
                    <a:pt x="22856" y="16132"/>
                  </a:cubicBezTo>
                  <a:cubicBezTo>
                    <a:pt x="22987" y="16132"/>
                    <a:pt x="23123" y="16119"/>
                    <a:pt x="23264" y="16092"/>
                  </a:cubicBezTo>
                  <a:cubicBezTo>
                    <a:pt x="24303" y="15899"/>
                    <a:pt x="24725" y="15259"/>
                    <a:pt x="24906" y="14813"/>
                  </a:cubicBezTo>
                  <a:cubicBezTo>
                    <a:pt x="25800" y="15748"/>
                    <a:pt x="27032" y="16272"/>
                    <a:pt x="28317" y="16272"/>
                  </a:cubicBezTo>
                  <a:cubicBezTo>
                    <a:pt x="28507" y="16272"/>
                    <a:pt x="28698" y="16261"/>
                    <a:pt x="28890" y="16237"/>
                  </a:cubicBezTo>
                  <a:cubicBezTo>
                    <a:pt x="30761" y="16044"/>
                    <a:pt x="31788" y="15187"/>
                    <a:pt x="32343" y="14161"/>
                  </a:cubicBezTo>
                  <a:cubicBezTo>
                    <a:pt x="32774" y="14341"/>
                    <a:pt x="33189" y="14419"/>
                    <a:pt x="33540" y="14419"/>
                  </a:cubicBezTo>
                  <a:cubicBezTo>
                    <a:pt x="33730" y="14419"/>
                    <a:pt x="33901" y="14396"/>
                    <a:pt x="34045" y="14354"/>
                  </a:cubicBezTo>
                  <a:cubicBezTo>
                    <a:pt x="35953" y="13774"/>
                    <a:pt x="35856" y="12265"/>
                    <a:pt x="35615" y="11891"/>
                  </a:cubicBezTo>
                  <a:lnTo>
                    <a:pt x="35615" y="11891"/>
                  </a:lnTo>
                  <a:cubicBezTo>
                    <a:pt x="35769" y="11959"/>
                    <a:pt x="35935" y="11991"/>
                    <a:pt x="36104" y="11991"/>
                  </a:cubicBezTo>
                  <a:cubicBezTo>
                    <a:pt x="36174" y="11991"/>
                    <a:pt x="36245" y="11986"/>
                    <a:pt x="36315" y="11976"/>
                  </a:cubicBezTo>
                  <a:cubicBezTo>
                    <a:pt x="36641" y="11927"/>
                    <a:pt x="37039" y="11746"/>
                    <a:pt x="37474" y="11287"/>
                  </a:cubicBezTo>
                  <a:lnTo>
                    <a:pt x="37631" y="11348"/>
                  </a:lnTo>
                  <a:cubicBezTo>
                    <a:pt x="38348" y="11600"/>
                    <a:pt x="39103" y="11735"/>
                    <a:pt x="39860" y="11735"/>
                  </a:cubicBezTo>
                  <a:cubicBezTo>
                    <a:pt x="40047" y="11735"/>
                    <a:pt x="40233" y="11727"/>
                    <a:pt x="40420" y="11710"/>
                  </a:cubicBezTo>
                  <a:cubicBezTo>
                    <a:pt x="42025" y="11577"/>
                    <a:pt x="43269" y="10841"/>
                    <a:pt x="44090" y="10285"/>
                  </a:cubicBezTo>
                  <a:cubicBezTo>
                    <a:pt x="45164" y="10225"/>
                    <a:pt x="46166" y="10165"/>
                    <a:pt x="47156" y="10032"/>
                  </a:cubicBezTo>
                  <a:cubicBezTo>
                    <a:pt x="47410" y="9996"/>
                    <a:pt x="47663" y="9959"/>
                    <a:pt x="47917" y="9923"/>
                  </a:cubicBezTo>
                  <a:cubicBezTo>
                    <a:pt x="48943" y="9742"/>
                    <a:pt x="49969" y="9476"/>
                    <a:pt x="50947" y="9126"/>
                  </a:cubicBezTo>
                  <a:cubicBezTo>
                    <a:pt x="51128" y="9054"/>
                    <a:pt x="51309" y="8994"/>
                    <a:pt x="51490" y="8921"/>
                  </a:cubicBezTo>
                  <a:cubicBezTo>
                    <a:pt x="51937" y="8752"/>
                    <a:pt x="51949" y="8523"/>
                    <a:pt x="51647" y="8305"/>
                  </a:cubicBezTo>
                  <a:cubicBezTo>
                    <a:pt x="51101" y="7925"/>
                    <a:pt x="49573" y="7569"/>
                    <a:pt x="47926" y="7569"/>
                  </a:cubicBezTo>
                  <a:cubicBezTo>
                    <a:pt x="47899" y="7569"/>
                    <a:pt x="47872" y="7569"/>
                    <a:pt x="47844" y="7569"/>
                  </a:cubicBezTo>
                  <a:cubicBezTo>
                    <a:pt x="46444" y="7569"/>
                    <a:pt x="43740" y="8317"/>
                    <a:pt x="43740" y="8317"/>
                  </a:cubicBezTo>
                  <a:cubicBezTo>
                    <a:pt x="43177" y="7816"/>
                    <a:pt x="41789" y="7350"/>
                    <a:pt x="40267" y="7350"/>
                  </a:cubicBezTo>
                  <a:cubicBezTo>
                    <a:pt x="39112" y="7350"/>
                    <a:pt x="37880" y="7618"/>
                    <a:pt x="36870" y="8342"/>
                  </a:cubicBezTo>
                  <a:cubicBezTo>
                    <a:pt x="36454" y="7174"/>
                    <a:pt x="35206" y="6467"/>
                    <a:pt x="33994" y="6467"/>
                  </a:cubicBezTo>
                  <a:cubicBezTo>
                    <a:pt x="33376" y="6467"/>
                    <a:pt x="32767" y="6651"/>
                    <a:pt x="32283" y="7050"/>
                  </a:cubicBezTo>
                  <a:cubicBezTo>
                    <a:pt x="32790" y="4563"/>
                    <a:pt x="30882" y="1859"/>
                    <a:pt x="28395" y="1508"/>
                  </a:cubicBezTo>
                  <a:cubicBezTo>
                    <a:pt x="28210" y="1483"/>
                    <a:pt x="28025" y="1470"/>
                    <a:pt x="27840" y="1470"/>
                  </a:cubicBezTo>
                  <a:cubicBezTo>
                    <a:pt x="25532" y="1470"/>
                    <a:pt x="23335" y="3434"/>
                    <a:pt x="23168" y="5770"/>
                  </a:cubicBezTo>
                  <a:cubicBezTo>
                    <a:pt x="23243" y="4585"/>
                    <a:pt x="22084" y="3601"/>
                    <a:pt x="20957" y="3601"/>
                  </a:cubicBezTo>
                  <a:cubicBezTo>
                    <a:pt x="20649" y="3601"/>
                    <a:pt x="20343" y="3675"/>
                    <a:pt x="20065" y="3838"/>
                  </a:cubicBezTo>
                  <a:cubicBezTo>
                    <a:pt x="19846" y="1737"/>
                    <a:pt x="17871" y="0"/>
                    <a:pt x="157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8"/>
            <p:cNvSpPr/>
            <p:nvPr/>
          </p:nvSpPr>
          <p:spPr>
            <a:xfrm flipH="1">
              <a:off x="-724975" y="799375"/>
              <a:ext cx="2126314" cy="730191"/>
            </a:xfrm>
            <a:custGeom>
              <a:avLst/>
              <a:gdLst/>
              <a:ahLst/>
              <a:cxnLst/>
              <a:rect l="l" t="t" r="r" b="b"/>
              <a:pathLst>
                <a:path w="51950" h="17840" extrusionOk="0">
                  <a:moveTo>
                    <a:pt x="15788" y="0"/>
                  </a:moveTo>
                  <a:cubicBezTo>
                    <a:pt x="15692" y="0"/>
                    <a:pt x="15597" y="4"/>
                    <a:pt x="15501" y="11"/>
                  </a:cubicBezTo>
                  <a:cubicBezTo>
                    <a:pt x="13328" y="193"/>
                    <a:pt x="11493" y="2305"/>
                    <a:pt x="11614" y="4502"/>
                  </a:cubicBezTo>
                  <a:cubicBezTo>
                    <a:pt x="11091" y="3570"/>
                    <a:pt x="10026" y="3014"/>
                    <a:pt x="8970" y="3014"/>
                  </a:cubicBezTo>
                  <a:cubicBezTo>
                    <a:pt x="8564" y="3014"/>
                    <a:pt x="8159" y="3097"/>
                    <a:pt x="7787" y="3271"/>
                  </a:cubicBezTo>
                  <a:cubicBezTo>
                    <a:pt x="7654" y="3331"/>
                    <a:pt x="7521" y="3416"/>
                    <a:pt x="7401" y="3500"/>
                  </a:cubicBezTo>
                  <a:cubicBezTo>
                    <a:pt x="7099" y="3706"/>
                    <a:pt x="6845" y="3983"/>
                    <a:pt x="6652" y="4285"/>
                  </a:cubicBezTo>
                  <a:cubicBezTo>
                    <a:pt x="6257" y="4171"/>
                    <a:pt x="5800" y="4108"/>
                    <a:pt x="5324" y="4108"/>
                  </a:cubicBezTo>
                  <a:cubicBezTo>
                    <a:pt x="3778" y="4108"/>
                    <a:pt x="2018" y="4777"/>
                    <a:pt x="1437" y="6567"/>
                  </a:cubicBezTo>
                  <a:cubicBezTo>
                    <a:pt x="1292" y="7002"/>
                    <a:pt x="1231" y="7460"/>
                    <a:pt x="1268" y="7919"/>
                  </a:cubicBezTo>
                  <a:cubicBezTo>
                    <a:pt x="1280" y="8088"/>
                    <a:pt x="1304" y="8257"/>
                    <a:pt x="1352" y="8426"/>
                  </a:cubicBezTo>
                  <a:cubicBezTo>
                    <a:pt x="906" y="8438"/>
                    <a:pt x="495" y="8692"/>
                    <a:pt x="278" y="9090"/>
                  </a:cubicBezTo>
                  <a:cubicBezTo>
                    <a:pt x="48" y="9549"/>
                    <a:pt x="0" y="10080"/>
                    <a:pt x="145" y="10575"/>
                  </a:cubicBezTo>
                  <a:cubicBezTo>
                    <a:pt x="511" y="12030"/>
                    <a:pt x="1808" y="12951"/>
                    <a:pt x="3181" y="12951"/>
                  </a:cubicBezTo>
                  <a:cubicBezTo>
                    <a:pt x="3665" y="12951"/>
                    <a:pt x="4158" y="12837"/>
                    <a:pt x="4624" y="12591"/>
                  </a:cubicBezTo>
                  <a:cubicBezTo>
                    <a:pt x="5276" y="13738"/>
                    <a:pt x="6531" y="14462"/>
                    <a:pt x="7835" y="14619"/>
                  </a:cubicBezTo>
                  <a:cubicBezTo>
                    <a:pt x="8051" y="14647"/>
                    <a:pt x="8267" y="14661"/>
                    <a:pt x="8483" y="14661"/>
                  </a:cubicBezTo>
                  <a:cubicBezTo>
                    <a:pt x="9573" y="14661"/>
                    <a:pt x="10655" y="14319"/>
                    <a:pt x="11602" y="13774"/>
                  </a:cubicBezTo>
                  <a:lnTo>
                    <a:pt x="11602" y="13774"/>
                  </a:lnTo>
                  <a:cubicBezTo>
                    <a:pt x="10950" y="15597"/>
                    <a:pt x="12773" y="17022"/>
                    <a:pt x="13534" y="17360"/>
                  </a:cubicBezTo>
                  <a:cubicBezTo>
                    <a:pt x="14250" y="17678"/>
                    <a:pt x="15062" y="17840"/>
                    <a:pt x="15893" y="17840"/>
                  </a:cubicBezTo>
                  <a:cubicBezTo>
                    <a:pt x="17809" y="17840"/>
                    <a:pt x="19824" y="16980"/>
                    <a:pt x="20995" y="15187"/>
                  </a:cubicBezTo>
                  <a:cubicBezTo>
                    <a:pt x="20995" y="15187"/>
                    <a:pt x="21706" y="16132"/>
                    <a:pt x="22856" y="16132"/>
                  </a:cubicBezTo>
                  <a:cubicBezTo>
                    <a:pt x="22987" y="16132"/>
                    <a:pt x="23123" y="16119"/>
                    <a:pt x="23264" y="16092"/>
                  </a:cubicBezTo>
                  <a:cubicBezTo>
                    <a:pt x="24303" y="15899"/>
                    <a:pt x="24725" y="15259"/>
                    <a:pt x="24906" y="14813"/>
                  </a:cubicBezTo>
                  <a:cubicBezTo>
                    <a:pt x="25800" y="15748"/>
                    <a:pt x="27032" y="16272"/>
                    <a:pt x="28317" y="16272"/>
                  </a:cubicBezTo>
                  <a:cubicBezTo>
                    <a:pt x="28507" y="16272"/>
                    <a:pt x="28698" y="16261"/>
                    <a:pt x="28890" y="16237"/>
                  </a:cubicBezTo>
                  <a:cubicBezTo>
                    <a:pt x="30761" y="16044"/>
                    <a:pt x="31788" y="15187"/>
                    <a:pt x="32343" y="14161"/>
                  </a:cubicBezTo>
                  <a:cubicBezTo>
                    <a:pt x="32774" y="14341"/>
                    <a:pt x="33189" y="14419"/>
                    <a:pt x="33540" y="14419"/>
                  </a:cubicBezTo>
                  <a:cubicBezTo>
                    <a:pt x="33730" y="14419"/>
                    <a:pt x="33901" y="14396"/>
                    <a:pt x="34045" y="14354"/>
                  </a:cubicBezTo>
                  <a:cubicBezTo>
                    <a:pt x="35953" y="13774"/>
                    <a:pt x="35856" y="12265"/>
                    <a:pt x="35615" y="11891"/>
                  </a:cubicBezTo>
                  <a:lnTo>
                    <a:pt x="35615" y="11891"/>
                  </a:lnTo>
                  <a:cubicBezTo>
                    <a:pt x="35769" y="11959"/>
                    <a:pt x="35935" y="11991"/>
                    <a:pt x="36104" y="11991"/>
                  </a:cubicBezTo>
                  <a:cubicBezTo>
                    <a:pt x="36174" y="11991"/>
                    <a:pt x="36245" y="11986"/>
                    <a:pt x="36315" y="11976"/>
                  </a:cubicBezTo>
                  <a:cubicBezTo>
                    <a:pt x="36641" y="11927"/>
                    <a:pt x="37039" y="11746"/>
                    <a:pt x="37474" y="11287"/>
                  </a:cubicBezTo>
                  <a:lnTo>
                    <a:pt x="37631" y="11348"/>
                  </a:lnTo>
                  <a:cubicBezTo>
                    <a:pt x="38348" y="11600"/>
                    <a:pt x="39103" y="11735"/>
                    <a:pt x="39860" y="11735"/>
                  </a:cubicBezTo>
                  <a:cubicBezTo>
                    <a:pt x="40047" y="11735"/>
                    <a:pt x="40233" y="11727"/>
                    <a:pt x="40420" y="11710"/>
                  </a:cubicBezTo>
                  <a:cubicBezTo>
                    <a:pt x="42025" y="11577"/>
                    <a:pt x="43269" y="10841"/>
                    <a:pt x="44090" y="10285"/>
                  </a:cubicBezTo>
                  <a:cubicBezTo>
                    <a:pt x="45164" y="10225"/>
                    <a:pt x="46166" y="10165"/>
                    <a:pt x="47156" y="10032"/>
                  </a:cubicBezTo>
                  <a:cubicBezTo>
                    <a:pt x="47410" y="9996"/>
                    <a:pt x="47663" y="9959"/>
                    <a:pt x="47917" y="9923"/>
                  </a:cubicBezTo>
                  <a:cubicBezTo>
                    <a:pt x="48943" y="9742"/>
                    <a:pt x="49969" y="9476"/>
                    <a:pt x="50947" y="9126"/>
                  </a:cubicBezTo>
                  <a:cubicBezTo>
                    <a:pt x="51128" y="9054"/>
                    <a:pt x="51309" y="8994"/>
                    <a:pt x="51490" y="8921"/>
                  </a:cubicBezTo>
                  <a:cubicBezTo>
                    <a:pt x="51937" y="8752"/>
                    <a:pt x="51949" y="8523"/>
                    <a:pt x="51647" y="8305"/>
                  </a:cubicBezTo>
                  <a:cubicBezTo>
                    <a:pt x="51101" y="7925"/>
                    <a:pt x="49573" y="7569"/>
                    <a:pt x="47926" y="7569"/>
                  </a:cubicBezTo>
                  <a:cubicBezTo>
                    <a:pt x="47899" y="7569"/>
                    <a:pt x="47872" y="7569"/>
                    <a:pt x="47844" y="7569"/>
                  </a:cubicBezTo>
                  <a:cubicBezTo>
                    <a:pt x="46444" y="7569"/>
                    <a:pt x="43740" y="8317"/>
                    <a:pt x="43740" y="8317"/>
                  </a:cubicBezTo>
                  <a:cubicBezTo>
                    <a:pt x="43177" y="7816"/>
                    <a:pt x="41789" y="7350"/>
                    <a:pt x="40267" y="7350"/>
                  </a:cubicBezTo>
                  <a:cubicBezTo>
                    <a:pt x="39112" y="7350"/>
                    <a:pt x="37880" y="7618"/>
                    <a:pt x="36870" y="8342"/>
                  </a:cubicBezTo>
                  <a:cubicBezTo>
                    <a:pt x="36454" y="7174"/>
                    <a:pt x="35206" y="6467"/>
                    <a:pt x="33994" y="6467"/>
                  </a:cubicBezTo>
                  <a:cubicBezTo>
                    <a:pt x="33376" y="6467"/>
                    <a:pt x="32767" y="6651"/>
                    <a:pt x="32283" y="7050"/>
                  </a:cubicBezTo>
                  <a:cubicBezTo>
                    <a:pt x="32790" y="4563"/>
                    <a:pt x="30882" y="1859"/>
                    <a:pt x="28395" y="1508"/>
                  </a:cubicBezTo>
                  <a:cubicBezTo>
                    <a:pt x="28210" y="1483"/>
                    <a:pt x="28025" y="1470"/>
                    <a:pt x="27840" y="1470"/>
                  </a:cubicBezTo>
                  <a:cubicBezTo>
                    <a:pt x="25532" y="1470"/>
                    <a:pt x="23335" y="3434"/>
                    <a:pt x="23168" y="5770"/>
                  </a:cubicBezTo>
                  <a:cubicBezTo>
                    <a:pt x="23243" y="4585"/>
                    <a:pt x="22084" y="3601"/>
                    <a:pt x="20957" y="3601"/>
                  </a:cubicBezTo>
                  <a:cubicBezTo>
                    <a:pt x="20649" y="3601"/>
                    <a:pt x="20343" y="3675"/>
                    <a:pt x="20065" y="3838"/>
                  </a:cubicBezTo>
                  <a:cubicBezTo>
                    <a:pt x="19846" y="1737"/>
                    <a:pt x="17871" y="0"/>
                    <a:pt x="157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subTitle" idx="1"/>
          </p:nvPr>
        </p:nvSpPr>
        <p:spPr>
          <a:xfrm>
            <a:off x="2107125" y="2052000"/>
            <a:ext cx="2180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subTitle" idx="2"/>
          </p:nvPr>
        </p:nvSpPr>
        <p:spPr>
          <a:xfrm>
            <a:off x="5716150" y="2052000"/>
            <a:ext cx="2180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ubTitle" idx="3"/>
          </p:nvPr>
        </p:nvSpPr>
        <p:spPr>
          <a:xfrm>
            <a:off x="2107125" y="3637800"/>
            <a:ext cx="2180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4"/>
          </p:nvPr>
        </p:nvSpPr>
        <p:spPr>
          <a:xfrm>
            <a:off x="5716150" y="3637800"/>
            <a:ext cx="2180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title" idx="5" hasCustomPrompt="1"/>
          </p:nvPr>
        </p:nvSpPr>
        <p:spPr>
          <a:xfrm>
            <a:off x="1247725" y="1547869"/>
            <a:ext cx="734700" cy="730200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7" name="Google Shape;137;p13"/>
          <p:cNvSpPr txBox="1">
            <a:spLocks noGrp="1"/>
          </p:cNvSpPr>
          <p:nvPr>
            <p:ph type="title" idx="6" hasCustomPrompt="1"/>
          </p:nvPr>
        </p:nvSpPr>
        <p:spPr>
          <a:xfrm>
            <a:off x="1247725" y="3133588"/>
            <a:ext cx="734700" cy="730200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8" name="Google Shape;138;p13"/>
          <p:cNvSpPr txBox="1">
            <a:spLocks noGrp="1"/>
          </p:cNvSpPr>
          <p:nvPr>
            <p:ph type="title" idx="7" hasCustomPrompt="1"/>
          </p:nvPr>
        </p:nvSpPr>
        <p:spPr>
          <a:xfrm>
            <a:off x="4856650" y="1547869"/>
            <a:ext cx="734700" cy="730200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9" name="Google Shape;139;p13"/>
          <p:cNvSpPr txBox="1">
            <a:spLocks noGrp="1"/>
          </p:cNvSpPr>
          <p:nvPr>
            <p:ph type="title" idx="8" hasCustomPrompt="1"/>
          </p:nvPr>
        </p:nvSpPr>
        <p:spPr>
          <a:xfrm>
            <a:off x="4856650" y="3133588"/>
            <a:ext cx="734700" cy="730200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0" name="Google Shape;140;p13"/>
          <p:cNvSpPr txBox="1">
            <a:spLocks noGrp="1"/>
          </p:cNvSpPr>
          <p:nvPr>
            <p:ph type="subTitle" idx="9"/>
          </p:nvPr>
        </p:nvSpPr>
        <p:spPr>
          <a:xfrm>
            <a:off x="2107137" y="1427300"/>
            <a:ext cx="2180100" cy="7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subTitle" idx="13"/>
          </p:nvPr>
        </p:nvSpPr>
        <p:spPr>
          <a:xfrm>
            <a:off x="5716168" y="1427300"/>
            <a:ext cx="2180100" cy="7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14"/>
          </p:nvPr>
        </p:nvSpPr>
        <p:spPr>
          <a:xfrm>
            <a:off x="2107137" y="3013175"/>
            <a:ext cx="2180100" cy="7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subTitle" idx="15"/>
          </p:nvPr>
        </p:nvSpPr>
        <p:spPr>
          <a:xfrm>
            <a:off x="5716168" y="3013175"/>
            <a:ext cx="2180100" cy="7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stoga"/>
              <a:buNone/>
              <a:defRPr sz="2400" b="1"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endParaRPr/>
          </a:p>
        </p:txBody>
      </p:sp>
      <p:grpSp>
        <p:nvGrpSpPr>
          <p:cNvPr id="144" name="Google Shape;144;p13"/>
          <p:cNvGrpSpPr/>
          <p:nvPr/>
        </p:nvGrpSpPr>
        <p:grpSpPr>
          <a:xfrm>
            <a:off x="-1285225" y="-285175"/>
            <a:ext cx="11963864" cy="2033091"/>
            <a:chOff x="-1285225" y="-285175"/>
            <a:chExt cx="11963864" cy="2033091"/>
          </a:xfrm>
        </p:grpSpPr>
        <p:sp>
          <p:nvSpPr>
            <p:cNvPr id="145" name="Google Shape;145;p13"/>
            <p:cNvSpPr/>
            <p:nvPr/>
          </p:nvSpPr>
          <p:spPr>
            <a:xfrm>
              <a:off x="8552325" y="1017725"/>
              <a:ext cx="2126313" cy="730191"/>
            </a:xfrm>
            <a:custGeom>
              <a:avLst/>
              <a:gdLst/>
              <a:ahLst/>
              <a:cxnLst/>
              <a:rect l="l" t="t" r="r" b="b"/>
              <a:pathLst>
                <a:path w="51950" h="17840" extrusionOk="0">
                  <a:moveTo>
                    <a:pt x="15788" y="0"/>
                  </a:moveTo>
                  <a:cubicBezTo>
                    <a:pt x="15692" y="0"/>
                    <a:pt x="15597" y="4"/>
                    <a:pt x="15501" y="11"/>
                  </a:cubicBezTo>
                  <a:cubicBezTo>
                    <a:pt x="13328" y="193"/>
                    <a:pt x="11493" y="2305"/>
                    <a:pt x="11614" y="4502"/>
                  </a:cubicBezTo>
                  <a:cubicBezTo>
                    <a:pt x="11091" y="3570"/>
                    <a:pt x="10026" y="3014"/>
                    <a:pt x="8970" y="3014"/>
                  </a:cubicBezTo>
                  <a:cubicBezTo>
                    <a:pt x="8564" y="3014"/>
                    <a:pt x="8159" y="3097"/>
                    <a:pt x="7787" y="3271"/>
                  </a:cubicBezTo>
                  <a:cubicBezTo>
                    <a:pt x="7654" y="3331"/>
                    <a:pt x="7521" y="3416"/>
                    <a:pt x="7401" y="3500"/>
                  </a:cubicBezTo>
                  <a:cubicBezTo>
                    <a:pt x="7099" y="3706"/>
                    <a:pt x="6845" y="3983"/>
                    <a:pt x="6652" y="4285"/>
                  </a:cubicBezTo>
                  <a:cubicBezTo>
                    <a:pt x="6257" y="4171"/>
                    <a:pt x="5800" y="4108"/>
                    <a:pt x="5324" y="4108"/>
                  </a:cubicBezTo>
                  <a:cubicBezTo>
                    <a:pt x="3778" y="4108"/>
                    <a:pt x="2018" y="4777"/>
                    <a:pt x="1437" y="6567"/>
                  </a:cubicBezTo>
                  <a:cubicBezTo>
                    <a:pt x="1292" y="7002"/>
                    <a:pt x="1231" y="7460"/>
                    <a:pt x="1268" y="7919"/>
                  </a:cubicBezTo>
                  <a:cubicBezTo>
                    <a:pt x="1280" y="8088"/>
                    <a:pt x="1304" y="8257"/>
                    <a:pt x="1352" y="8426"/>
                  </a:cubicBezTo>
                  <a:cubicBezTo>
                    <a:pt x="906" y="8438"/>
                    <a:pt x="495" y="8692"/>
                    <a:pt x="278" y="9090"/>
                  </a:cubicBezTo>
                  <a:cubicBezTo>
                    <a:pt x="48" y="9549"/>
                    <a:pt x="0" y="10080"/>
                    <a:pt x="145" y="10575"/>
                  </a:cubicBezTo>
                  <a:cubicBezTo>
                    <a:pt x="511" y="12030"/>
                    <a:pt x="1808" y="12951"/>
                    <a:pt x="3181" y="12951"/>
                  </a:cubicBezTo>
                  <a:cubicBezTo>
                    <a:pt x="3665" y="12951"/>
                    <a:pt x="4158" y="12837"/>
                    <a:pt x="4624" y="12591"/>
                  </a:cubicBezTo>
                  <a:cubicBezTo>
                    <a:pt x="5276" y="13738"/>
                    <a:pt x="6531" y="14462"/>
                    <a:pt x="7835" y="14619"/>
                  </a:cubicBezTo>
                  <a:cubicBezTo>
                    <a:pt x="8051" y="14647"/>
                    <a:pt x="8267" y="14661"/>
                    <a:pt x="8483" y="14661"/>
                  </a:cubicBezTo>
                  <a:cubicBezTo>
                    <a:pt x="9573" y="14661"/>
                    <a:pt x="10655" y="14319"/>
                    <a:pt x="11602" y="13774"/>
                  </a:cubicBezTo>
                  <a:lnTo>
                    <a:pt x="11602" y="13774"/>
                  </a:lnTo>
                  <a:cubicBezTo>
                    <a:pt x="10950" y="15597"/>
                    <a:pt x="12773" y="17022"/>
                    <a:pt x="13534" y="17360"/>
                  </a:cubicBezTo>
                  <a:cubicBezTo>
                    <a:pt x="14250" y="17678"/>
                    <a:pt x="15062" y="17840"/>
                    <a:pt x="15893" y="17840"/>
                  </a:cubicBezTo>
                  <a:cubicBezTo>
                    <a:pt x="17809" y="17840"/>
                    <a:pt x="19824" y="16980"/>
                    <a:pt x="20995" y="15187"/>
                  </a:cubicBezTo>
                  <a:cubicBezTo>
                    <a:pt x="20995" y="15187"/>
                    <a:pt x="21706" y="16132"/>
                    <a:pt x="22856" y="16132"/>
                  </a:cubicBezTo>
                  <a:cubicBezTo>
                    <a:pt x="22987" y="16132"/>
                    <a:pt x="23123" y="16119"/>
                    <a:pt x="23264" y="16092"/>
                  </a:cubicBezTo>
                  <a:cubicBezTo>
                    <a:pt x="24303" y="15899"/>
                    <a:pt x="24725" y="15259"/>
                    <a:pt x="24906" y="14813"/>
                  </a:cubicBezTo>
                  <a:cubicBezTo>
                    <a:pt x="25800" y="15748"/>
                    <a:pt x="27032" y="16272"/>
                    <a:pt x="28317" y="16272"/>
                  </a:cubicBezTo>
                  <a:cubicBezTo>
                    <a:pt x="28507" y="16272"/>
                    <a:pt x="28698" y="16261"/>
                    <a:pt x="28890" y="16237"/>
                  </a:cubicBezTo>
                  <a:cubicBezTo>
                    <a:pt x="30761" y="16044"/>
                    <a:pt x="31788" y="15187"/>
                    <a:pt x="32343" y="14161"/>
                  </a:cubicBezTo>
                  <a:cubicBezTo>
                    <a:pt x="32774" y="14341"/>
                    <a:pt x="33189" y="14419"/>
                    <a:pt x="33540" y="14419"/>
                  </a:cubicBezTo>
                  <a:cubicBezTo>
                    <a:pt x="33730" y="14419"/>
                    <a:pt x="33901" y="14396"/>
                    <a:pt x="34045" y="14354"/>
                  </a:cubicBezTo>
                  <a:cubicBezTo>
                    <a:pt x="35953" y="13774"/>
                    <a:pt x="35856" y="12265"/>
                    <a:pt x="35615" y="11891"/>
                  </a:cubicBezTo>
                  <a:lnTo>
                    <a:pt x="35615" y="11891"/>
                  </a:lnTo>
                  <a:cubicBezTo>
                    <a:pt x="35769" y="11959"/>
                    <a:pt x="35935" y="11991"/>
                    <a:pt x="36104" y="11991"/>
                  </a:cubicBezTo>
                  <a:cubicBezTo>
                    <a:pt x="36174" y="11991"/>
                    <a:pt x="36245" y="11986"/>
                    <a:pt x="36315" y="11976"/>
                  </a:cubicBezTo>
                  <a:cubicBezTo>
                    <a:pt x="36641" y="11927"/>
                    <a:pt x="37039" y="11746"/>
                    <a:pt x="37474" y="11287"/>
                  </a:cubicBezTo>
                  <a:lnTo>
                    <a:pt x="37631" y="11348"/>
                  </a:lnTo>
                  <a:cubicBezTo>
                    <a:pt x="38348" y="11600"/>
                    <a:pt x="39103" y="11735"/>
                    <a:pt x="39860" y="11735"/>
                  </a:cubicBezTo>
                  <a:cubicBezTo>
                    <a:pt x="40047" y="11735"/>
                    <a:pt x="40233" y="11727"/>
                    <a:pt x="40420" y="11710"/>
                  </a:cubicBezTo>
                  <a:cubicBezTo>
                    <a:pt x="42025" y="11577"/>
                    <a:pt x="43269" y="10841"/>
                    <a:pt x="44090" y="10285"/>
                  </a:cubicBezTo>
                  <a:cubicBezTo>
                    <a:pt x="45164" y="10225"/>
                    <a:pt x="46166" y="10165"/>
                    <a:pt x="47156" y="10032"/>
                  </a:cubicBezTo>
                  <a:cubicBezTo>
                    <a:pt x="47410" y="9996"/>
                    <a:pt x="47663" y="9959"/>
                    <a:pt x="47917" y="9923"/>
                  </a:cubicBezTo>
                  <a:cubicBezTo>
                    <a:pt x="48943" y="9742"/>
                    <a:pt x="49969" y="9476"/>
                    <a:pt x="50947" y="9126"/>
                  </a:cubicBezTo>
                  <a:cubicBezTo>
                    <a:pt x="51128" y="9054"/>
                    <a:pt x="51309" y="8994"/>
                    <a:pt x="51490" y="8921"/>
                  </a:cubicBezTo>
                  <a:cubicBezTo>
                    <a:pt x="51937" y="8752"/>
                    <a:pt x="51949" y="8523"/>
                    <a:pt x="51647" y="8305"/>
                  </a:cubicBezTo>
                  <a:cubicBezTo>
                    <a:pt x="51101" y="7925"/>
                    <a:pt x="49573" y="7569"/>
                    <a:pt x="47926" y="7569"/>
                  </a:cubicBezTo>
                  <a:cubicBezTo>
                    <a:pt x="47899" y="7569"/>
                    <a:pt x="47872" y="7569"/>
                    <a:pt x="47844" y="7569"/>
                  </a:cubicBezTo>
                  <a:cubicBezTo>
                    <a:pt x="46444" y="7569"/>
                    <a:pt x="43740" y="8317"/>
                    <a:pt x="43740" y="8317"/>
                  </a:cubicBezTo>
                  <a:cubicBezTo>
                    <a:pt x="43177" y="7816"/>
                    <a:pt x="41789" y="7350"/>
                    <a:pt x="40267" y="7350"/>
                  </a:cubicBezTo>
                  <a:cubicBezTo>
                    <a:pt x="39112" y="7350"/>
                    <a:pt x="37880" y="7618"/>
                    <a:pt x="36870" y="8342"/>
                  </a:cubicBezTo>
                  <a:cubicBezTo>
                    <a:pt x="36454" y="7174"/>
                    <a:pt x="35206" y="6467"/>
                    <a:pt x="33994" y="6467"/>
                  </a:cubicBezTo>
                  <a:cubicBezTo>
                    <a:pt x="33376" y="6467"/>
                    <a:pt x="32767" y="6651"/>
                    <a:pt x="32283" y="7050"/>
                  </a:cubicBezTo>
                  <a:cubicBezTo>
                    <a:pt x="32790" y="4563"/>
                    <a:pt x="30882" y="1859"/>
                    <a:pt x="28395" y="1508"/>
                  </a:cubicBezTo>
                  <a:cubicBezTo>
                    <a:pt x="28210" y="1483"/>
                    <a:pt x="28025" y="1470"/>
                    <a:pt x="27840" y="1470"/>
                  </a:cubicBezTo>
                  <a:cubicBezTo>
                    <a:pt x="25532" y="1470"/>
                    <a:pt x="23335" y="3434"/>
                    <a:pt x="23168" y="5770"/>
                  </a:cubicBezTo>
                  <a:cubicBezTo>
                    <a:pt x="23243" y="4585"/>
                    <a:pt x="22084" y="3601"/>
                    <a:pt x="20957" y="3601"/>
                  </a:cubicBezTo>
                  <a:cubicBezTo>
                    <a:pt x="20649" y="3601"/>
                    <a:pt x="20343" y="3675"/>
                    <a:pt x="20065" y="3838"/>
                  </a:cubicBezTo>
                  <a:cubicBezTo>
                    <a:pt x="19846" y="1737"/>
                    <a:pt x="17871" y="0"/>
                    <a:pt x="157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5205675" y="-285175"/>
              <a:ext cx="2126313" cy="730191"/>
            </a:xfrm>
            <a:custGeom>
              <a:avLst/>
              <a:gdLst/>
              <a:ahLst/>
              <a:cxnLst/>
              <a:rect l="l" t="t" r="r" b="b"/>
              <a:pathLst>
                <a:path w="51950" h="17840" extrusionOk="0">
                  <a:moveTo>
                    <a:pt x="15788" y="0"/>
                  </a:moveTo>
                  <a:cubicBezTo>
                    <a:pt x="15692" y="0"/>
                    <a:pt x="15597" y="4"/>
                    <a:pt x="15501" y="11"/>
                  </a:cubicBezTo>
                  <a:cubicBezTo>
                    <a:pt x="13328" y="193"/>
                    <a:pt x="11493" y="2305"/>
                    <a:pt x="11614" y="4502"/>
                  </a:cubicBezTo>
                  <a:cubicBezTo>
                    <a:pt x="11091" y="3570"/>
                    <a:pt x="10026" y="3014"/>
                    <a:pt x="8970" y="3014"/>
                  </a:cubicBezTo>
                  <a:cubicBezTo>
                    <a:pt x="8564" y="3014"/>
                    <a:pt x="8159" y="3097"/>
                    <a:pt x="7787" y="3271"/>
                  </a:cubicBezTo>
                  <a:cubicBezTo>
                    <a:pt x="7654" y="3331"/>
                    <a:pt x="7521" y="3416"/>
                    <a:pt x="7401" y="3500"/>
                  </a:cubicBezTo>
                  <a:cubicBezTo>
                    <a:pt x="7099" y="3706"/>
                    <a:pt x="6845" y="3983"/>
                    <a:pt x="6652" y="4285"/>
                  </a:cubicBezTo>
                  <a:cubicBezTo>
                    <a:pt x="6257" y="4171"/>
                    <a:pt x="5800" y="4108"/>
                    <a:pt x="5324" y="4108"/>
                  </a:cubicBezTo>
                  <a:cubicBezTo>
                    <a:pt x="3778" y="4108"/>
                    <a:pt x="2018" y="4777"/>
                    <a:pt x="1437" y="6567"/>
                  </a:cubicBezTo>
                  <a:cubicBezTo>
                    <a:pt x="1292" y="7002"/>
                    <a:pt x="1231" y="7460"/>
                    <a:pt x="1268" y="7919"/>
                  </a:cubicBezTo>
                  <a:cubicBezTo>
                    <a:pt x="1280" y="8088"/>
                    <a:pt x="1304" y="8257"/>
                    <a:pt x="1352" y="8426"/>
                  </a:cubicBezTo>
                  <a:cubicBezTo>
                    <a:pt x="906" y="8438"/>
                    <a:pt x="495" y="8692"/>
                    <a:pt x="278" y="9090"/>
                  </a:cubicBezTo>
                  <a:cubicBezTo>
                    <a:pt x="48" y="9549"/>
                    <a:pt x="0" y="10080"/>
                    <a:pt x="145" y="10575"/>
                  </a:cubicBezTo>
                  <a:cubicBezTo>
                    <a:pt x="511" y="12030"/>
                    <a:pt x="1808" y="12951"/>
                    <a:pt x="3181" y="12951"/>
                  </a:cubicBezTo>
                  <a:cubicBezTo>
                    <a:pt x="3665" y="12951"/>
                    <a:pt x="4158" y="12837"/>
                    <a:pt x="4624" y="12591"/>
                  </a:cubicBezTo>
                  <a:cubicBezTo>
                    <a:pt x="5276" y="13738"/>
                    <a:pt x="6531" y="14462"/>
                    <a:pt x="7835" y="14619"/>
                  </a:cubicBezTo>
                  <a:cubicBezTo>
                    <a:pt x="8051" y="14647"/>
                    <a:pt x="8267" y="14661"/>
                    <a:pt x="8483" y="14661"/>
                  </a:cubicBezTo>
                  <a:cubicBezTo>
                    <a:pt x="9573" y="14661"/>
                    <a:pt x="10655" y="14319"/>
                    <a:pt x="11602" y="13774"/>
                  </a:cubicBezTo>
                  <a:lnTo>
                    <a:pt x="11602" y="13774"/>
                  </a:lnTo>
                  <a:cubicBezTo>
                    <a:pt x="10950" y="15597"/>
                    <a:pt x="12773" y="17022"/>
                    <a:pt x="13534" y="17360"/>
                  </a:cubicBezTo>
                  <a:cubicBezTo>
                    <a:pt x="14250" y="17678"/>
                    <a:pt x="15062" y="17840"/>
                    <a:pt x="15893" y="17840"/>
                  </a:cubicBezTo>
                  <a:cubicBezTo>
                    <a:pt x="17809" y="17840"/>
                    <a:pt x="19824" y="16980"/>
                    <a:pt x="20995" y="15187"/>
                  </a:cubicBezTo>
                  <a:cubicBezTo>
                    <a:pt x="20995" y="15187"/>
                    <a:pt x="21706" y="16132"/>
                    <a:pt x="22856" y="16132"/>
                  </a:cubicBezTo>
                  <a:cubicBezTo>
                    <a:pt x="22987" y="16132"/>
                    <a:pt x="23123" y="16119"/>
                    <a:pt x="23264" y="16092"/>
                  </a:cubicBezTo>
                  <a:cubicBezTo>
                    <a:pt x="24303" y="15899"/>
                    <a:pt x="24725" y="15259"/>
                    <a:pt x="24906" y="14813"/>
                  </a:cubicBezTo>
                  <a:cubicBezTo>
                    <a:pt x="25800" y="15748"/>
                    <a:pt x="27032" y="16272"/>
                    <a:pt x="28317" y="16272"/>
                  </a:cubicBezTo>
                  <a:cubicBezTo>
                    <a:pt x="28507" y="16272"/>
                    <a:pt x="28698" y="16261"/>
                    <a:pt x="28890" y="16237"/>
                  </a:cubicBezTo>
                  <a:cubicBezTo>
                    <a:pt x="30761" y="16044"/>
                    <a:pt x="31788" y="15187"/>
                    <a:pt x="32343" y="14161"/>
                  </a:cubicBezTo>
                  <a:cubicBezTo>
                    <a:pt x="32774" y="14341"/>
                    <a:pt x="33189" y="14419"/>
                    <a:pt x="33540" y="14419"/>
                  </a:cubicBezTo>
                  <a:cubicBezTo>
                    <a:pt x="33730" y="14419"/>
                    <a:pt x="33901" y="14396"/>
                    <a:pt x="34045" y="14354"/>
                  </a:cubicBezTo>
                  <a:cubicBezTo>
                    <a:pt x="35953" y="13774"/>
                    <a:pt x="35856" y="12265"/>
                    <a:pt x="35615" y="11891"/>
                  </a:cubicBezTo>
                  <a:lnTo>
                    <a:pt x="35615" y="11891"/>
                  </a:lnTo>
                  <a:cubicBezTo>
                    <a:pt x="35769" y="11959"/>
                    <a:pt x="35935" y="11991"/>
                    <a:pt x="36104" y="11991"/>
                  </a:cubicBezTo>
                  <a:cubicBezTo>
                    <a:pt x="36174" y="11991"/>
                    <a:pt x="36245" y="11986"/>
                    <a:pt x="36315" y="11976"/>
                  </a:cubicBezTo>
                  <a:cubicBezTo>
                    <a:pt x="36641" y="11927"/>
                    <a:pt x="37039" y="11746"/>
                    <a:pt x="37474" y="11287"/>
                  </a:cubicBezTo>
                  <a:lnTo>
                    <a:pt x="37631" y="11348"/>
                  </a:lnTo>
                  <a:cubicBezTo>
                    <a:pt x="38348" y="11600"/>
                    <a:pt x="39103" y="11735"/>
                    <a:pt x="39860" y="11735"/>
                  </a:cubicBezTo>
                  <a:cubicBezTo>
                    <a:pt x="40047" y="11735"/>
                    <a:pt x="40233" y="11727"/>
                    <a:pt x="40420" y="11710"/>
                  </a:cubicBezTo>
                  <a:cubicBezTo>
                    <a:pt x="42025" y="11577"/>
                    <a:pt x="43269" y="10841"/>
                    <a:pt x="44090" y="10285"/>
                  </a:cubicBezTo>
                  <a:cubicBezTo>
                    <a:pt x="45164" y="10225"/>
                    <a:pt x="46166" y="10165"/>
                    <a:pt x="47156" y="10032"/>
                  </a:cubicBezTo>
                  <a:cubicBezTo>
                    <a:pt x="47410" y="9996"/>
                    <a:pt x="47663" y="9959"/>
                    <a:pt x="47917" y="9923"/>
                  </a:cubicBezTo>
                  <a:cubicBezTo>
                    <a:pt x="48943" y="9742"/>
                    <a:pt x="49969" y="9476"/>
                    <a:pt x="50947" y="9126"/>
                  </a:cubicBezTo>
                  <a:cubicBezTo>
                    <a:pt x="51128" y="9054"/>
                    <a:pt x="51309" y="8994"/>
                    <a:pt x="51490" y="8921"/>
                  </a:cubicBezTo>
                  <a:cubicBezTo>
                    <a:pt x="51937" y="8752"/>
                    <a:pt x="51949" y="8523"/>
                    <a:pt x="51647" y="8305"/>
                  </a:cubicBezTo>
                  <a:cubicBezTo>
                    <a:pt x="51101" y="7925"/>
                    <a:pt x="49573" y="7569"/>
                    <a:pt x="47926" y="7569"/>
                  </a:cubicBezTo>
                  <a:cubicBezTo>
                    <a:pt x="47899" y="7569"/>
                    <a:pt x="47872" y="7569"/>
                    <a:pt x="47844" y="7569"/>
                  </a:cubicBezTo>
                  <a:cubicBezTo>
                    <a:pt x="46444" y="7569"/>
                    <a:pt x="43740" y="8317"/>
                    <a:pt x="43740" y="8317"/>
                  </a:cubicBezTo>
                  <a:cubicBezTo>
                    <a:pt x="43177" y="7816"/>
                    <a:pt x="41789" y="7350"/>
                    <a:pt x="40267" y="7350"/>
                  </a:cubicBezTo>
                  <a:cubicBezTo>
                    <a:pt x="39112" y="7350"/>
                    <a:pt x="37880" y="7618"/>
                    <a:pt x="36870" y="8342"/>
                  </a:cubicBezTo>
                  <a:cubicBezTo>
                    <a:pt x="36454" y="7174"/>
                    <a:pt x="35206" y="6467"/>
                    <a:pt x="33994" y="6467"/>
                  </a:cubicBezTo>
                  <a:cubicBezTo>
                    <a:pt x="33376" y="6467"/>
                    <a:pt x="32767" y="6651"/>
                    <a:pt x="32283" y="7050"/>
                  </a:cubicBezTo>
                  <a:cubicBezTo>
                    <a:pt x="32790" y="4563"/>
                    <a:pt x="30882" y="1859"/>
                    <a:pt x="28395" y="1508"/>
                  </a:cubicBezTo>
                  <a:cubicBezTo>
                    <a:pt x="28210" y="1483"/>
                    <a:pt x="28025" y="1470"/>
                    <a:pt x="27840" y="1470"/>
                  </a:cubicBezTo>
                  <a:cubicBezTo>
                    <a:pt x="25532" y="1470"/>
                    <a:pt x="23335" y="3434"/>
                    <a:pt x="23168" y="5770"/>
                  </a:cubicBezTo>
                  <a:cubicBezTo>
                    <a:pt x="23243" y="4585"/>
                    <a:pt x="22084" y="3601"/>
                    <a:pt x="20957" y="3601"/>
                  </a:cubicBezTo>
                  <a:cubicBezTo>
                    <a:pt x="20649" y="3601"/>
                    <a:pt x="20343" y="3675"/>
                    <a:pt x="20065" y="3838"/>
                  </a:cubicBezTo>
                  <a:cubicBezTo>
                    <a:pt x="19846" y="1737"/>
                    <a:pt x="17871" y="0"/>
                    <a:pt x="157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-1285225" y="445025"/>
              <a:ext cx="2126314" cy="730191"/>
            </a:xfrm>
            <a:custGeom>
              <a:avLst/>
              <a:gdLst/>
              <a:ahLst/>
              <a:cxnLst/>
              <a:rect l="l" t="t" r="r" b="b"/>
              <a:pathLst>
                <a:path w="51950" h="17840" extrusionOk="0">
                  <a:moveTo>
                    <a:pt x="15788" y="0"/>
                  </a:moveTo>
                  <a:cubicBezTo>
                    <a:pt x="15692" y="0"/>
                    <a:pt x="15597" y="4"/>
                    <a:pt x="15501" y="11"/>
                  </a:cubicBezTo>
                  <a:cubicBezTo>
                    <a:pt x="13328" y="193"/>
                    <a:pt x="11493" y="2305"/>
                    <a:pt x="11614" y="4502"/>
                  </a:cubicBezTo>
                  <a:cubicBezTo>
                    <a:pt x="11091" y="3570"/>
                    <a:pt x="10026" y="3014"/>
                    <a:pt x="8970" y="3014"/>
                  </a:cubicBezTo>
                  <a:cubicBezTo>
                    <a:pt x="8564" y="3014"/>
                    <a:pt x="8159" y="3097"/>
                    <a:pt x="7787" y="3271"/>
                  </a:cubicBezTo>
                  <a:cubicBezTo>
                    <a:pt x="7654" y="3331"/>
                    <a:pt x="7521" y="3416"/>
                    <a:pt x="7401" y="3500"/>
                  </a:cubicBezTo>
                  <a:cubicBezTo>
                    <a:pt x="7099" y="3706"/>
                    <a:pt x="6845" y="3983"/>
                    <a:pt x="6652" y="4285"/>
                  </a:cubicBezTo>
                  <a:cubicBezTo>
                    <a:pt x="6257" y="4171"/>
                    <a:pt x="5800" y="4108"/>
                    <a:pt x="5324" y="4108"/>
                  </a:cubicBezTo>
                  <a:cubicBezTo>
                    <a:pt x="3778" y="4108"/>
                    <a:pt x="2018" y="4777"/>
                    <a:pt x="1437" y="6567"/>
                  </a:cubicBezTo>
                  <a:cubicBezTo>
                    <a:pt x="1292" y="7002"/>
                    <a:pt x="1231" y="7460"/>
                    <a:pt x="1268" y="7919"/>
                  </a:cubicBezTo>
                  <a:cubicBezTo>
                    <a:pt x="1280" y="8088"/>
                    <a:pt x="1304" y="8257"/>
                    <a:pt x="1352" y="8426"/>
                  </a:cubicBezTo>
                  <a:cubicBezTo>
                    <a:pt x="906" y="8438"/>
                    <a:pt x="495" y="8692"/>
                    <a:pt x="278" y="9090"/>
                  </a:cubicBezTo>
                  <a:cubicBezTo>
                    <a:pt x="48" y="9549"/>
                    <a:pt x="0" y="10080"/>
                    <a:pt x="145" y="10575"/>
                  </a:cubicBezTo>
                  <a:cubicBezTo>
                    <a:pt x="511" y="12030"/>
                    <a:pt x="1808" y="12951"/>
                    <a:pt x="3181" y="12951"/>
                  </a:cubicBezTo>
                  <a:cubicBezTo>
                    <a:pt x="3665" y="12951"/>
                    <a:pt x="4158" y="12837"/>
                    <a:pt x="4624" y="12591"/>
                  </a:cubicBezTo>
                  <a:cubicBezTo>
                    <a:pt x="5276" y="13738"/>
                    <a:pt x="6531" y="14462"/>
                    <a:pt x="7835" y="14619"/>
                  </a:cubicBezTo>
                  <a:cubicBezTo>
                    <a:pt x="8051" y="14647"/>
                    <a:pt x="8267" y="14661"/>
                    <a:pt x="8483" y="14661"/>
                  </a:cubicBezTo>
                  <a:cubicBezTo>
                    <a:pt x="9573" y="14661"/>
                    <a:pt x="10655" y="14319"/>
                    <a:pt x="11602" y="13774"/>
                  </a:cubicBezTo>
                  <a:lnTo>
                    <a:pt x="11602" y="13774"/>
                  </a:lnTo>
                  <a:cubicBezTo>
                    <a:pt x="10950" y="15597"/>
                    <a:pt x="12773" y="17022"/>
                    <a:pt x="13534" y="17360"/>
                  </a:cubicBezTo>
                  <a:cubicBezTo>
                    <a:pt x="14250" y="17678"/>
                    <a:pt x="15062" y="17840"/>
                    <a:pt x="15893" y="17840"/>
                  </a:cubicBezTo>
                  <a:cubicBezTo>
                    <a:pt x="17809" y="17840"/>
                    <a:pt x="19824" y="16980"/>
                    <a:pt x="20995" y="15187"/>
                  </a:cubicBezTo>
                  <a:cubicBezTo>
                    <a:pt x="20995" y="15187"/>
                    <a:pt x="21706" y="16132"/>
                    <a:pt x="22856" y="16132"/>
                  </a:cubicBezTo>
                  <a:cubicBezTo>
                    <a:pt x="22987" y="16132"/>
                    <a:pt x="23123" y="16119"/>
                    <a:pt x="23264" y="16092"/>
                  </a:cubicBezTo>
                  <a:cubicBezTo>
                    <a:pt x="24303" y="15899"/>
                    <a:pt x="24725" y="15259"/>
                    <a:pt x="24906" y="14813"/>
                  </a:cubicBezTo>
                  <a:cubicBezTo>
                    <a:pt x="25800" y="15748"/>
                    <a:pt x="27032" y="16272"/>
                    <a:pt x="28317" y="16272"/>
                  </a:cubicBezTo>
                  <a:cubicBezTo>
                    <a:pt x="28507" y="16272"/>
                    <a:pt x="28698" y="16261"/>
                    <a:pt x="28890" y="16237"/>
                  </a:cubicBezTo>
                  <a:cubicBezTo>
                    <a:pt x="30761" y="16044"/>
                    <a:pt x="31788" y="15187"/>
                    <a:pt x="32343" y="14161"/>
                  </a:cubicBezTo>
                  <a:cubicBezTo>
                    <a:pt x="32774" y="14341"/>
                    <a:pt x="33189" y="14419"/>
                    <a:pt x="33540" y="14419"/>
                  </a:cubicBezTo>
                  <a:cubicBezTo>
                    <a:pt x="33730" y="14419"/>
                    <a:pt x="33901" y="14396"/>
                    <a:pt x="34045" y="14354"/>
                  </a:cubicBezTo>
                  <a:cubicBezTo>
                    <a:pt x="35953" y="13774"/>
                    <a:pt x="35856" y="12265"/>
                    <a:pt x="35615" y="11891"/>
                  </a:cubicBezTo>
                  <a:lnTo>
                    <a:pt x="35615" y="11891"/>
                  </a:lnTo>
                  <a:cubicBezTo>
                    <a:pt x="35769" y="11959"/>
                    <a:pt x="35935" y="11991"/>
                    <a:pt x="36104" y="11991"/>
                  </a:cubicBezTo>
                  <a:cubicBezTo>
                    <a:pt x="36174" y="11991"/>
                    <a:pt x="36245" y="11986"/>
                    <a:pt x="36315" y="11976"/>
                  </a:cubicBezTo>
                  <a:cubicBezTo>
                    <a:pt x="36641" y="11927"/>
                    <a:pt x="37039" y="11746"/>
                    <a:pt x="37474" y="11287"/>
                  </a:cubicBezTo>
                  <a:lnTo>
                    <a:pt x="37631" y="11348"/>
                  </a:lnTo>
                  <a:cubicBezTo>
                    <a:pt x="38348" y="11600"/>
                    <a:pt x="39103" y="11735"/>
                    <a:pt x="39860" y="11735"/>
                  </a:cubicBezTo>
                  <a:cubicBezTo>
                    <a:pt x="40047" y="11735"/>
                    <a:pt x="40233" y="11727"/>
                    <a:pt x="40420" y="11710"/>
                  </a:cubicBezTo>
                  <a:cubicBezTo>
                    <a:pt x="42025" y="11577"/>
                    <a:pt x="43269" y="10841"/>
                    <a:pt x="44090" y="10285"/>
                  </a:cubicBezTo>
                  <a:cubicBezTo>
                    <a:pt x="45164" y="10225"/>
                    <a:pt x="46166" y="10165"/>
                    <a:pt x="47156" y="10032"/>
                  </a:cubicBezTo>
                  <a:cubicBezTo>
                    <a:pt x="47410" y="9996"/>
                    <a:pt x="47663" y="9959"/>
                    <a:pt x="47917" y="9923"/>
                  </a:cubicBezTo>
                  <a:cubicBezTo>
                    <a:pt x="48943" y="9742"/>
                    <a:pt x="49969" y="9476"/>
                    <a:pt x="50947" y="9126"/>
                  </a:cubicBezTo>
                  <a:cubicBezTo>
                    <a:pt x="51128" y="9054"/>
                    <a:pt x="51309" y="8994"/>
                    <a:pt x="51490" y="8921"/>
                  </a:cubicBezTo>
                  <a:cubicBezTo>
                    <a:pt x="51937" y="8752"/>
                    <a:pt x="51949" y="8523"/>
                    <a:pt x="51647" y="8305"/>
                  </a:cubicBezTo>
                  <a:cubicBezTo>
                    <a:pt x="51101" y="7925"/>
                    <a:pt x="49573" y="7569"/>
                    <a:pt x="47926" y="7569"/>
                  </a:cubicBezTo>
                  <a:cubicBezTo>
                    <a:pt x="47899" y="7569"/>
                    <a:pt x="47872" y="7569"/>
                    <a:pt x="47844" y="7569"/>
                  </a:cubicBezTo>
                  <a:cubicBezTo>
                    <a:pt x="46444" y="7569"/>
                    <a:pt x="43740" y="8317"/>
                    <a:pt x="43740" y="8317"/>
                  </a:cubicBezTo>
                  <a:cubicBezTo>
                    <a:pt x="43177" y="7816"/>
                    <a:pt x="41789" y="7350"/>
                    <a:pt x="40267" y="7350"/>
                  </a:cubicBezTo>
                  <a:cubicBezTo>
                    <a:pt x="39112" y="7350"/>
                    <a:pt x="37880" y="7618"/>
                    <a:pt x="36870" y="8342"/>
                  </a:cubicBezTo>
                  <a:cubicBezTo>
                    <a:pt x="36454" y="7174"/>
                    <a:pt x="35206" y="6467"/>
                    <a:pt x="33994" y="6467"/>
                  </a:cubicBezTo>
                  <a:cubicBezTo>
                    <a:pt x="33376" y="6467"/>
                    <a:pt x="32767" y="6651"/>
                    <a:pt x="32283" y="7050"/>
                  </a:cubicBezTo>
                  <a:cubicBezTo>
                    <a:pt x="32790" y="4563"/>
                    <a:pt x="30882" y="1859"/>
                    <a:pt x="28395" y="1508"/>
                  </a:cubicBezTo>
                  <a:cubicBezTo>
                    <a:pt x="28210" y="1483"/>
                    <a:pt x="28025" y="1470"/>
                    <a:pt x="27840" y="1470"/>
                  </a:cubicBezTo>
                  <a:cubicBezTo>
                    <a:pt x="25532" y="1470"/>
                    <a:pt x="23335" y="3434"/>
                    <a:pt x="23168" y="5770"/>
                  </a:cubicBezTo>
                  <a:cubicBezTo>
                    <a:pt x="23243" y="4585"/>
                    <a:pt x="22084" y="3601"/>
                    <a:pt x="20957" y="3601"/>
                  </a:cubicBezTo>
                  <a:cubicBezTo>
                    <a:pt x="20649" y="3601"/>
                    <a:pt x="20343" y="3675"/>
                    <a:pt x="20065" y="3838"/>
                  </a:cubicBezTo>
                  <a:cubicBezTo>
                    <a:pt x="19846" y="1737"/>
                    <a:pt x="17871" y="0"/>
                    <a:pt x="157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" name="Google Shape;148;p13"/>
          <p:cNvGrpSpPr/>
          <p:nvPr/>
        </p:nvGrpSpPr>
        <p:grpSpPr>
          <a:xfrm>
            <a:off x="0" y="4419482"/>
            <a:ext cx="9144145" cy="724541"/>
            <a:chOff x="0" y="4419482"/>
            <a:chExt cx="9144145" cy="724541"/>
          </a:xfrm>
        </p:grpSpPr>
        <p:sp>
          <p:nvSpPr>
            <p:cNvPr id="149" name="Google Shape;149;p13"/>
            <p:cNvSpPr/>
            <p:nvPr/>
          </p:nvSpPr>
          <p:spPr>
            <a:xfrm>
              <a:off x="0" y="4419482"/>
              <a:ext cx="9143949" cy="724532"/>
            </a:xfrm>
            <a:custGeom>
              <a:avLst/>
              <a:gdLst/>
              <a:ahLst/>
              <a:cxnLst/>
              <a:rect l="l" t="t" r="r" b="b"/>
              <a:pathLst>
                <a:path w="190014" h="15056" extrusionOk="0">
                  <a:moveTo>
                    <a:pt x="102510" y="2379"/>
                  </a:moveTo>
                  <a:lnTo>
                    <a:pt x="102510" y="2379"/>
                  </a:lnTo>
                  <a:cubicBezTo>
                    <a:pt x="102506" y="2408"/>
                    <a:pt x="102503" y="2437"/>
                    <a:pt x="102499" y="2467"/>
                  </a:cubicBezTo>
                  <a:lnTo>
                    <a:pt x="102499" y="2467"/>
                  </a:lnTo>
                  <a:cubicBezTo>
                    <a:pt x="102503" y="2438"/>
                    <a:pt x="102507" y="2408"/>
                    <a:pt x="102510" y="2379"/>
                  </a:cubicBezTo>
                  <a:close/>
                  <a:moveTo>
                    <a:pt x="184037" y="2548"/>
                  </a:moveTo>
                  <a:lnTo>
                    <a:pt x="184031" y="2602"/>
                  </a:lnTo>
                  <a:lnTo>
                    <a:pt x="184031" y="2602"/>
                  </a:lnTo>
                  <a:cubicBezTo>
                    <a:pt x="184034" y="2584"/>
                    <a:pt x="184035" y="2566"/>
                    <a:pt x="184037" y="2548"/>
                  </a:cubicBezTo>
                  <a:close/>
                  <a:moveTo>
                    <a:pt x="79692" y="3320"/>
                  </a:moveTo>
                  <a:lnTo>
                    <a:pt x="79691" y="3324"/>
                  </a:lnTo>
                  <a:lnTo>
                    <a:pt x="79695" y="3329"/>
                  </a:lnTo>
                  <a:lnTo>
                    <a:pt x="79695" y="3329"/>
                  </a:lnTo>
                  <a:cubicBezTo>
                    <a:pt x="79694" y="3326"/>
                    <a:pt x="79693" y="3323"/>
                    <a:pt x="79692" y="3320"/>
                  </a:cubicBezTo>
                  <a:close/>
                  <a:moveTo>
                    <a:pt x="107292" y="3868"/>
                  </a:moveTo>
                  <a:cubicBezTo>
                    <a:pt x="107352" y="4048"/>
                    <a:pt x="107400" y="4239"/>
                    <a:pt x="107435" y="4431"/>
                  </a:cubicBezTo>
                  <a:lnTo>
                    <a:pt x="107122" y="4697"/>
                  </a:lnTo>
                  <a:lnTo>
                    <a:pt x="107292" y="3868"/>
                  </a:lnTo>
                  <a:close/>
                  <a:moveTo>
                    <a:pt x="326" y="0"/>
                  </a:moveTo>
                  <a:cubicBezTo>
                    <a:pt x="302" y="1087"/>
                    <a:pt x="193" y="2161"/>
                    <a:pt x="0" y="3224"/>
                  </a:cubicBezTo>
                  <a:lnTo>
                    <a:pt x="0" y="15055"/>
                  </a:lnTo>
                  <a:lnTo>
                    <a:pt x="190013" y="15055"/>
                  </a:lnTo>
                  <a:lnTo>
                    <a:pt x="190013" y="6411"/>
                  </a:lnTo>
                  <a:lnTo>
                    <a:pt x="189591" y="6411"/>
                  </a:lnTo>
                  <a:cubicBezTo>
                    <a:pt x="189240" y="5518"/>
                    <a:pt x="189349" y="4516"/>
                    <a:pt x="189880" y="3719"/>
                  </a:cubicBezTo>
                  <a:lnTo>
                    <a:pt x="189880" y="3719"/>
                  </a:lnTo>
                  <a:lnTo>
                    <a:pt x="188673" y="4781"/>
                  </a:lnTo>
                  <a:lnTo>
                    <a:pt x="188987" y="3067"/>
                  </a:lnTo>
                  <a:lnTo>
                    <a:pt x="188987" y="3067"/>
                  </a:lnTo>
                  <a:cubicBezTo>
                    <a:pt x="188468" y="3731"/>
                    <a:pt x="187864" y="4322"/>
                    <a:pt x="187176" y="4817"/>
                  </a:cubicBezTo>
                  <a:cubicBezTo>
                    <a:pt x="187140" y="4383"/>
                    <a:pt x="187236" y="3948"/>
                    <a:pt x="187454" y="3562"/>
                  </a:cubicBezTo>
                  <a:lnTo>
                    <a:pt x="187454" y="3562"/>
                  </a:lnTo>
                  <a:cubicBezTo>
                    <a:pt x="186741" y="4359"/>
                    <a:pt x="185896" y="5035"/>
                    <a:pt x="184955" y="5542"/>
                  </a:cubicBezTo>
                  <a:cubicBezTo>
                    <a:pt x="185124" y="4660"/>
                    <a:pt x="185293" y="3779"/>
                    <a:pt x="185462" y="2898"/>
                  </a:cubicBezTo>
                  <a:lnTo>
                    <a:pt x="185462" y="2898"/>
                  </a:lnTo>
                  <a:cubicBezTo>
                    <a:pt x="185124" y="3827"/>
                    <a:pt x="184532" y="4636"/>
                    <a:pt x="183759" y="5240"/>
                  </a:cubicBezTo>
                  <a:lnTo>
                    <a:pt x="184031" y="2602"/>
                  </a:lnTo>
                  <a:lnTo>
                    <a:pt x="184031" y="2602"/>
                  </a:lnTo>
                  <a:cubicBezTo>
                    <a:pt x="183916" y="3617"/>
                    <a:pt x="183235" y="4498"/>
                    <a:pt x="182262" y="4854"/>
                  </a:cubicBezTo>
                  <a:lnTo>
                    <a:pt x="182190" y="2234"/>
                  </a:lnTo>
                  <a:cubicBezTo>
                    <a:pt x="181779" y="3163"/>
                    <a:pt x="181236" y="4045"/>
                    <a:pt x="180596" y="4830"/>
                  </a:cubicBezTo>
                  <a:cubicBezTo>
                    <a:pt x="180548" y="4021"/>
                    <a:pt x="180488" y="3212"/>
                    <a:pt x="180439" y="2403"/>
                  </a:cubicBezTo>
                  <a:cubicBezTo>
                    <a:pt x="179872" y="3151"/>
                    <a:pt x="179413" y="3972"/>
                    <a:pt x="179063" y="4842"/>
                  </a:cubicBezTo>
                  <a:lnTo>
                    <a:pt x="179063" y="3707"/>
                  </a:lnTo>
                  <a:lnTo>
                    <a:pt x="178496" y="4914"/>
                  </a:lnTo>
                  <a:cubicBezTo>
                    <a:pt x="178315" y="4467"/>
                    <a:pt x="178230" y="3972"/>
                    <a:pt x="178266" y="3489"/>
                  </a:cubicBezTo>
                  <a:lnTo>
                    <a:pt x="178266" y="3489"/>
                  </a:lnTo>
                  <a:cubicBezTo>
                    <a:pt x="178146" y="3695"/>
                    <a:pt x="178025" y="3900"/>
                    <a:pt x="177892" y="4093"/>
                  </a:cubicBezTo>
                  <a:cubicBezTo>
                    <a:pt x="177832" y="3272"/>
                    <a:pt x="177759" y="2439"/>
                    <a:pt x="177699" y="1606"/>
                  </a:cubicBezTo>
                  <a:lnTo>
                    <a:pt x="177699" y="1606"/>
                  </a:lnTo>
                  <a:cubicBezTo>
                    <a:pt x="177747" y="2729"/>
                    <a:pt x="177590" y="3864"/>
                    <a:pt x="177240" y="4926"/>
                  </a:cubicBezTo>
                  <a:cubicBezTo>
                    <a:pt x="177156" y="5011"/>
                    <a:pt x="177083" y="5095"/>
                    <a:pt x="176999" y="5180"/>
                  </a:cubicBezTo>
                  <a:cubicBezTo>
                    <a:pt x="176793" y="3948"/>
                    <a:pt x="176685" y="2705"/>
                    <a:pt x="176673" y="1461"/>
                  </a:cubicBezTo>
                  <a:lnTo>
                    <a:pt x="176129" y="5204"/>
                  </a:lnTo>
                  <a:cubicBezTo>
                    <a:pt x="175912" y="4588"/>
                    <a:pt x="175852" y="3924"/>
                    <a:pt x="175924" y="3272"/>
                  </a:cubicBezTo>
                  <a:lnTo>
                    <a:pt x="175924" y="3272"/>
                  </a:lnTo>
                  <a:cubicBezTo>
                    <a:pt x="175828" y="3586"/>
                    <a:pt x="175707" y="3888"/>
                    <a:pt x="175562" y="4178"/>
                  </a:cubicBezTo>
                  <a:cubicBezTo>
                    <a:pt x="175248" y="3176"/>
                    <a:pt x="174934" y="2161"/>
                    <a:pt x="174620" y="1147"/>
                  </a:cubicBezTo>
                  <a:lnTo>
                    <a:pt x="174620" y="1147"/>
                  </a:lnTo>
                  <a:cubicBezTo>
                    <a:pt x="174620" y="2427"/>
                    <a:pt x="174632" y="3719"/>
                    <a:pt x="174632" y="4999"/>
                  </a:cubicBezTo>
                  <a:cubicBezTo>
                    <a:pt x="174572" y="4793"/>
                    <a:pt x="174500" y="4576"/>
                    <a:pt x="174439" y="4371"/>
                  </a:cubicBezTo>
                  <a:cubicBezTo>
                    <a:pt x="174379" y="3924"/>
                    <a:pt x="174355" y="3477"/>
                    <a:pt x="174379" y="3031"/>
                  </a:cubicBezTo>
                  <a:lnTo>
                    <a:pt x="174379" y="3031"/>
                  </a:lnTo>
                  <a:cubicBezTo>
                    <a:pt x="174331" y="3260"/>
                    <a:pt x="174270" y="3477"/>
                    <a:pt x="174198" y="3695"/>
                  </a:cubicBezTo>
                  <a:cubicBezTo>
                    <a:pt x="173884" y="2862"/>
                    <a:pt x="173522" y="2041"/>
                    <a:pt x="173099" y="1256"/>
                  </a:cubicBezTo>
                  <a:lnTo>
                    <a:pt x="173099" y="1256"/>
                  </a:lnTo>
                  <a:cubicBezTo>
                    <a:pt x="173304" y="2644"/>
                    <a:pt x="173401" y="4057"/>
                    <a:pt x="173377" y="5457"/>
                  </a:cubicBezTo>
                  <a:cubicBezTo>
                    <a:pt x="173329" y="5542"/>
                    <a:pt x="173280" y="5614"/>
                    <a:pt x="173232" y="5699"/>
                  </a:cubicBezTo>
                  <a:cubicBezTo>
                    <a:pt x="173063" y="4769"/>
                    <a:pt x="173003" y="3827"/>
                    <a:pt x="173039" y="2886"/>
                  </a:cubicBezTo>
                  <a:lnTo>
                    <a:pt x="173039" y="2886"/>
                  </a:lnTo>
                  <a:cubicBezTo>
                    <a:pt x="172930" y="3514"/>
                    <a:pt x="172725" y="4117"/>
                    <a:pt x="172435" y="4673"/>
                  </a:cubicBezTo>
                  <a:cubicBezTo>
                    <a:pt x="172109" y="4081"/>
                    <a:pt x="171783" y="3502"/>
                    <a:pt x="171445" y="2922"/>
                  </a:cubicBezTo>
                  <a:cubicBezTo>
                    <a:pt x="171397" y="3139"/>
                    <a:pt x="171349" y="3369"/>
                    <a:pt x="171324" y="3598"/>
                  </a:cubicBezTo>
                  <a:cubicBezTo>
                    <a:pt x="171228" y="3127"/>
                    <a:pt x="171155" y="2656"/>
                    <a:pt x="171119" y="2186"/>
                  </a:cubicBezTo>
                  <a:cubicBezTo>
                    <a:pt x="170926" y="2958"/>
                    <a:pt x="170685" y="3731"/>
                    <a:pt x="170395" y="4479"/>
                  </a:cubicBezTo>
                  <a:lnTo>
                    <a:pt x="170033" y="3755"/>
                  </a:lnTo>
                  <a:cubicBezTo>
                    <a:pt x="170033" y="4359"/>
                    <a:pt x="169984" y="4938"/>
                    <a:pt x="169972" y="5481"/>
                  </a:cubicBezTo>
                  <a:lnTo>
                    <a:pt x="169936" y="5554"/>
                  </a:lnTo>
                  <a:cubicBezTo>
                    <a:pt x="169610" y="4274"/>
                    <a:pt x="169284" y="2994"/>
                    <a:pt x="168946" y="1715"/>
                  </a:cubicBezTo>
                  <a:cubicBezTo>
                    <a:pt x="168825" y="3127"/>
                    <a:pt x="168499" y="4504"/>
                    <a:pt x="168004" y="5832"/>
                  </a:cubicBezTo>
                  <a:cubicBezTo>
                    <a:pt x="167618" y="4793"/>
                    <a:pt x="167232" y="3755"/>
                    <a:pt x="166845" y="2717"/>
                  </a:cubicBezTo>
                  <a:lnTo>
                    <a:pt x="166845" y="2717"/>
                  </a:lnTo>
                  <a:cubicBezTo>
                    <a:pt x="166894" y="3779"/>
                    <a:pt x="166701" y="4854"/>
                    <a:pt x="166290" y="5844"/>
                  </a:cubicBezTo>
                  <a:lnTo>
                    <a:pt x="164793" y="2693"/>
                  </a:lnTo>
                  <a:cubicBezTo>
                    <a:pt x="164721" y="3731"/>
                    <a:pt x="164648" y="4781"/>
                    <a:pt x="164576" y="5819"/>
                  </a:cubicBezTo>
                  <a:lnTo>
                    <a:pt x="162946" y="3043"/>
                  </a:lnTo>
                  <a:lnTo>
                    <a:pt x="162861" y="6121"/>
                  </a:lnTo>
                  <a:lnTo>
                    <a:pt x="162451" y="5566"/>
                  </a:lnTo>
                  <a:cubicBezTo>
                    <a:pt x="162439" y="5264"/>
                    <a:pt x="162391" y="4962"/>
                    <a:pt x="162306" y="4685"/>
                  </a:cubicBezTo>
                  <a:cubicBezTo>
                    <a:pt x="162210" y="4781"/>
                    <a:pt x="162137" y="4902"/>
                    <a:pt x="162041" y="4999"/>
                  </a:cubicBezTo>
                  <a:lnTo>
                    <a:pt x="161690" y="4528"/>
                  </a:lnTo>
                  <a:cubicBezTo>
                    <a:pt x="161654" y="4033"/>
                    <a:pt x="161606" y="3538"/>
                    <a:pt x="161570" y="3055"/>
                  </a:cubicBezTo>
                  <a:lnTo>
                    <a:pt x="160990" y="4009"/>
                  </a:lnTo>
                  <a:cubicBezTo>
                    <a:pt x="161002" y="3924"/>
                    <a:pt x="161014" y="3852"/>
                    <a:pt x="161038" y="3767"/>
                  </a:cubicBezTo>
                  <a:lnTo>
                    <a:pt x="161038" y="3767"/>
                  </a:lnTo>
                  <a:cubicBezTo>
                    <a:pt x="160725" y="4178"/>
                    <a:pt x="160447" y="4612"/>
                    <a:pt x="160205" y="5071"/>
                  </a:cubicBezTo>
                  <a:cubicBezTo>
                    <a:pt x="160121" y="4298"/>
                    <a:pt x="160036" y="3526"/>
                    <a:pt x="159940" y="2741"/>
                  </a:cubicBezTo>
                  <a:cubicBezTo>
                    <a:pt x="159493" y="3489"/>
                    <a:pt x="159010" y="4202"/>
                    <a:pt x="158503" y="4914"/>
                  </a:cubicBezTo>
                  <a:cubicBezTo>
                    <a:pt x="158431" y="4564"/>
                    <a:pt x="158358" y="4226"/>
                    <a:pt x="158286" y="3876"/>
                  </a:cubicBezTo>
                  <a:cubicBezTo>
                    <a:pt x="158286" y="4238"/>
                    <a:pt x="158262" y="4588"/>
                    <a:pt x="158213" y="4950"/>
                  </a:cubicBezTo>
                  <a:cubicBezTo>
                    <a:pt x="157960" y="4274"/>
                    <a:pt x="157803" y="3586"/>
                    <a:pt x="157731" y="2874"/>
                  </a:cubicBezTo>
                  <a:cubicBezTo>
                    <a:pt x="157405" y="3755"/>
                    <a:pt x="156958" y="4588"/>
                    <a:pt x="156390" y="5349"/>
                  </a:cubicBezTo>
                  <a:lnTo>
                    <a:pt x="155642" y="3067"/>
                  </a:lnTo>
                  <a:lnTo>
                    <a:pt x="155642" y="3067"/>
                  </a:lnTo>
                  <a:cubicBezTo>
                    <a:pt x="155666" y="3888"/>
                    <a:pt x="155388" y="4685"/>
                    <a:pt x="154857" y="5312"/>
                  </a:cubicBezTo>
                  <a:cubicBezTo>
                    <a:pt x="154423" y="4528"/>
                    <a:pt x="153988" y="3755"/>
                    <a:pt x="153565" y="2982"/>
                  </a:cubicBezTo>
                  <a:lnTo>
                    <a:pt x="152769" y="5614"/>
                  </a:lnTo>
                  <a:lnTo>
                    <a:pt x="151646" y="3477"/>
                  </a:lnTo>
                  <a:cubicBezTo>
                    <a:pt x="151465" y="4238"/>
                    <a:pt x="151284" y="4986"/>
                    <a:pt x="151103" y="5747"/>
                  </a:cubicBezTo>
                  <a:lnTo>
                    <a:pt x="150064" y="3031"/>
                  </a:lnTo>
                  <a:cubicBezTo>
                    <a:pt x="150052" y="4069"/>
                    <a:pt x="149775" y="5095"/>
                    <a:pt x="149280" y="6013"/>
                  </a:cubicBezTo>
                  <a:lnTo>
                    <a:pt x="148531" y="3369"/>
                  </a:lnTo>
                  <a:cubicBezTo>
                    <a:pt x="148495" y="4105"/>
                    <a:pt x="148290" y="4830"/>
                    <a:pt x="147952" y="5481"/>
                  </a:cubicBezTo>
                  <a:lnTo>
                    <a:pt x="146889" y="2681"/>
                  </a:lnTo>
                  <a:cubicBezTo>
                    <a:pt x="146793" y="3634"/>
                    <a:pt x="146563" y="4564"/>
                    <a:pt x="146213" y="5457"/>
                  </a:cubicBezTo>
                  <a:cubicBezTo>
                    <a:pt x="145585" y="4745"/>
                    <a:pt x="145151" y="3888"/>
                    <a:pt x="144921" y="2970"/>
                  </a:cubicBezTo>
                  <a:cubicBezTo>
                    <a:pt x="144704" y="3803"/>
                    <a:pt x="144487" y="4636"/>
                    <a:pt x="144269" y="5469"/>
                  </a:cubicBezTo>
                  <a:cubicBezTo>
                    <a:pt x="143738" y="4854"/>
                    <a:pt x="143340" y="4129"/>
                    <a:pt x="143135" y="3357"/>
                  </a:cubicBezTo>
                  <a:lnTo>
                    <a:pt x="143110" y="5904"/>
                  </a:lnTo>
                  <a:lnTo>
                    <a:pt x="141577" y="3610"/>
                  </a:lnTo>
                  <a:lnTo>
                    <a:pt x="141239" y="5614"/>
                  </a:lnTo>
                  <a:cubicBezTo>
                    <a:pt x="141106" y="5494"/>
                    <a:pt x="140974" y="5361"/>
                    <a:pt x="140853" y="5216"/>
                  </a:cubicBezTo>
                  <a:cubicBezTo>
                    <a:pt x="140937" y="4431"/>
                    <a:pt x="141082" y="3646"/>
                    <a:pt x="141287" y="2874"/>
                  </a:cubicBezTo>
                  <a:lnTo>
                    <a:pt x="141287" y="2874"/>
                  </a:lnTo>
                  <a:cubicBezTo>
                    <a:pt x="140961" y="3357"/>
                    <a:pt x="140611" y="3827"/>
                    <a:pt x="140213" y="4262"/>
                  </a:cubicBezTo>
                  <a:cubicBezTo>
                    <a:pt x="140104" y="4033"/>
                    <a:pt x="140020" y="3803"/>
                    <a:pt x="139947" y="3562"/>
                  </a:cubicBezTo>
                  <a:lnTo>
                    <a:pt x="139947" y="3562"/>
                  </a:lnTo>
                  <a:cubicBezTo>
                    <a:pt x="140008" y="3840"/>
                    <a:pt x="140056" y="4105"/>
                    <a:pt x="140104" y="4383"/>
                  </a:cubicBezTo>
                  <a:cubicBezTo>
                    <a:pt x="139778" y="4721"/>
                    <a:pt x="139440" y="5047"/>
                    <a:pt x="139090" y="5349"/>
                  </a:cubicBezTo>
                  <a:lnTo>
                    <a:pt x="139235" y="2886"/>
                  </a:lnTo>
                  <a:lnTo>
                    <a:pt x="139235" y="2886"/>
                  </a:lnTo>
                  <a:cubicBezTo>
                    <a:pt x="138849" y="3743"/>
                    <a:pt x="138305" y="4504"/>
                    <a:pt x="137629" y="5143"/>
                  </a:cubicBezTo>
                  <a:cubicBezTo>
                    <a:pt x="137581" y="4274"/>
                    <a:pt x="137545" y="3405"/>
                    <a:pt x="137509" y="2536"/>
                  </a:cubicBezTo>
                  <a:lnTo>
                    <a:pt x="135746" y="5143"/>
                  </a:lnTo>
                  <a:cubicBezTo>
                    <a:pt x="135456" y="4419"/>
                    <a:pt x="135311" y="3646"/>
                    <a:pt x="135324" y="2874"/>
                  </a:cubicBezTo>
                  <a:lnTo>
                    <a:pt x="135324" y="2874"/>
                  </a:lnTo>
                  <a:cubicBezTo>
                    <a:pt x="135010" y="3695"/>
                    <a:pt x="134563" y="4443"/>
                    <a:pt x="134008" y="5119"/>
                  </a:cubicBezTo>
                  <a:cubicBezTo>
                    <a:pt x="133899" y="4479"/>
                    <a:pt x="133802" y="3840"/>
                    <a:pt x="133706" y="3212"/>
                  </a:cubicBezTo>
                  <a:lnTo>
                    <a:pt x="132607" y="5469"/>
                  </a:lnTo>
                  <a:cubicBezTo>
                    <a:pt x="132257" y="4624"/>
                    <a:pt x="132016" y="3719"/>
                    <a:pt x="131919" y="2801"/>
                  </a:cubicBezTo>
                  <a:cubicBezTo>
                    <a:pt x="131400" y="3803"/>
                    <a:pt x="130881" y="4817"/>
                    <a:pt x="130362" y="5819"/>
                  </a:cubicBezTo>
                  <a:lnTo>
                    <a:pt x="129529" y="3139"/>
                  </a:lnTo>
                  <a:lnTo>
                    <a:pt x="128406" y="5675"/>
                  </a:lnTo>
                  <a:lnTo>
                    <a:pt x="127826" y="3477"/>
                  </a:lnTo>
                  <a:cubicBezTo>
                    <a:pt x="127525" y="4105"/>
                    <a:pt x="127102" y="4660"/>
                    <a:pt x="126595" y="5131"/>
                  </a:cubicBezTo>
                  <a:lnTo>
                    <a:pt x="126510" y="3477"/>
                  </a:lnTo>
                  <a:cubicBezTo>
                    <a:pt x="126160" y="4202"/>
                    <a:pt x="125702" y="4878"/>
                    <a:pt x="125158" y="5481"/>
                  </a:cubicBezTo>
                  <a:cubicBezTo>
                    <a:pt x="124844" y="4805"/>
                    <a:pt x="124736" y="4045"/>
                    <a:pt x="124844" y="3308"/>
                  </a:cubicBezTo>
                  <a:lnTo>
                    <a:pt x="124844" y="3308"/>
                  </a:lnTo>
                  <a:cubicBezTo>
                    <a:pt x="124410" y="3912"/>
                    <a:pt x="123975" y="4516"/>
                    <a:pt x="123541" y="5107"/>
                  </a:cubicBezTo>
                  <a:lnTo>
                    <a:pt x="122864" y="3200"/>
                  </a:lnTo>
                  <a:lnTo>
                    <a:pt x="121633" y="5409"/>
                  </a:lnTo>
                  <a:lnTo>
                    <a:pt x="120957" y="3538"/>
                  </a:lnTo>
                  <a:lnTo>
                    <a:pt x="119991" y="5131"/>
                  </a:lnTo>
                  <a:cubicBezTo>
                    <a:pt x="119762" y="4636"/>
                    <a:pt x="119532" y="4153"/>
                    <a:pt x="119291" y="3658"/>
                  </a:cubicBezTo>
                  <a:cubicBezTo>
                    <a:pt x="119086" y="4383"/>
                    <a:pt x="118868" y="5095"/>
                    <a:pt x="118663" y="5807"/>
                  </a:cubicBezTo>
                  <a:cubicBezTo>
                    <a:pt x="118301" y="4986"/>
                    <a:pt x="117939" y="4153"/>
                    <a:pt x="117577" y="3332"/>
                  </a:cubicBezTo>
                  <a:lnTo>
                    <a:pt x="116816" y="5819"/>
                  </a:lnTo>
                  <a:lnTo>
                    <a:pt x="115524" y="3272"/>
                  </a:lnTo>
                  <a:cubicBezTo>
                    <a:pt x="115319" y="4045"/>
                    <a:pt x="115005" y="4793"/>
                    <a:pt x="114583" y="5481"/>
                  </a:cubicBezTo>
                  <a:lnTo>
                    <a:pt x="113641" y="3369"/>
                  </a:lnTo>
                  <a:cubicBezTo>
                    <a:pt x="113436" y="4141"/>
                    <a:pt x="113110" y="4890"/>
                    <a:pt x="112675" y="5578"/>
                  </a:cubicBezTo>
                  <a:cubicBezTo>
                    <a:pt x="112144" y="5047"/>
                    <a:pt x="111733" y="4395"/>
                    <a:pt x="111468" y="3683"/>
                  </a:cubicBezTo>
                  <a:lnTo>
                    <a:pt x="110562" y="6097"/>
                  </a:lnTo>
                  <a:cubicBezTo>
                    <a:pt x="110019" y="5228"/>
                    <a:pt x="109488" y="4359"/>
                    <a:pt x="108957" y="3502"/>
                  </a:cubicBezTo>
                  <a:cubicBezTo>
                    <a:pt x="108776" y="4057"/>
                    <a:pt x="108594" y="4600"/>
                    <a:pt x="108425" y="5155"/>
                  </a:cubicBezTo>
                  <a:lnTo>
                    <a:pt x="107918" y="4588"/>
                  </a:lnTo>
                  <a:cubicBezTo>
                    <a:pt x="108003" y="4250"/>
                    <a:pt x="108148" y="3936"/>
                    <a:pt x="108341" y="3658"/>
                  </a:cubicBezTo>
                  <a:lnTo>
                    <a:pt x="108341" y="3658"/>
                  </a:lnTo>
                  <a:lnTo>
                    <a:pt x="107641" y="4262"/>
                  </a:lnTo>
                  <a:lnTo>
                    <a:pt x="107292" y="3866"/>
                  </a:lnTo>
                  <a:lnTo>
                    <a:pt x="107472" y="2994"/>
                  </a:lnTo>
                  <a:lnTo>
                    <a:pt x="107472" y="2994"/>
                  </a:lnTo>
                  <a:cubicBezTo>
                    <a:pt x="106965" y="3610"/>
                    <a:pt x="106373" y="4166"/>
                    <a:pt x="105721" y="4624"/>
                  </a:cubicBezTo>
                  <a:lnTo>
                    <a:pt x="105612" y="4528"/>
                  </a:lnTo>
                  <a:cubicBezTo>
                    <a:pt x="105625" y="4153"/>
                    <a:pt x="105733" y="3791"/>
                    <a:pt x="105914" y="3465"/>
                  </a:cubicBezTo>
                  <a:lnTo>
                    <a:pt x="105914" y="3465"/>
                  </a:lnTo>
                  <a:cubicBezTo>
                    <a:pt x="105697" y="3695"/>
                    <a:pt x="105468" y="3924"/>
                    <a:pt x="105226" y="4141"/>
                  </a:cubicBezTo>
                  <a:cubicBezTo>
                    <a:pt x="105033" y="3948"/>
                    <a:pt x="104852" y="3743"/>
                    <a:pt x="104683" y="3538"/>
                  </a:cubicBezTo>
                  <a:lnTo>
                    <a:pt x="104683" y="3538"/>
                  </a:lnTo>
                  <a:cubicBezTo>
                    <a:pt x="104852" y="3743"/>
                    <a:pt x="104997" y="3972"/>
                    <a:pt x="105130" y="4226"/>
                  </a:cubicBezTo>
                  <a:cubicBezTo>
                    <a:pt x="104586" y="4673"/>
                    <a:pt x="104007" y="5071"/>
                    <a:pt x="103391" y="5385"/>
                  </a:cubicBezTo>
                  <a:cubicBezTo>
                    <a:pt x="103572" y="4516"/>
                    <a:pt x="103753" y="3634"/>
                    <a:pt x="103934" y="2753"/>
                  </a:cubicBezTo>
                  <a:lnTo>
                    <a:pt x="103934" y="2753"/>
                  </a:lnTo>
                  <a:cubicBezTo>
                    <a:pt x="103584" y="3683"/>
                    <a:pt x="102981" y="4479"/>
                    <a:pt x="102184" y="5071"/>
                  </a:cubicBezTo>
                  <a:cubicBezTo>
                    <a:pt x="102289" y="4207"/>
                    <a:pt x="102394" y="3342"/>
                    <a:pt x="102499" y="2467"/>
                  </a:cubicBezTo>
                  <a:lnTo>
                    <a:pt x="102499" y="2467"/>
                  </a:lnTo>
                  <a:cubicBezTo>
                    <a:pt x="102361" y="3478"/>
                    <a:pt x="101661" y="4320"/>
                    <a:pt x="100699" y="4648"/>
                  </a:cubicBezTo>
                  <a:cubicBezTo>
                    <a:pt x="100699" y="3779"/>
                    <a:pt x="100687" y="2910"/>
                    <a:pt x="100687" y="2041"/>
                  </a:cubicBezTo>
                  <a:cubicBezTo>
                    <a:pt x="100252" y="2958"/>
                    <a:pt x="99697" y="3827"/>
                    <a:pt x="99033" y="4600"/>
                  </a:cubicBezTo>
                  <a:lnTo>
                    <a:pt x="98924" y="2161"/>
                  </a:lnTo>
                  <a:cubicBezTo>
                    <a:pt x="98200" y="3103"/>
                    <a:pt x="97632" y="4141"/>
                    <a:pt x="97234" y="5252"/>
                  </a:cubicBezTo>
                  <a:cubicBezTo>
                    <a:pt x="96848" y="4648"/>
                    <a:pt x="96667" y="3936"/>
                    <a:pt x="96727" y="3224"/>
                  </a:cubicBezTo>
                  <a:lnTo>
                    <a:pt x="96727" y="3224"/>
                  </a:lnTo>
                  <a:cubicBezTo>
                    <a:pt x="96232" y="4093"/>
                    <a:pt x="95556" y="4842"/>
                    <a:pt x="94759" y="5445"/>
                  </a:cubicBezTo>
                  <a:cubicBezTo>
                    <a:pt x="94397" y="4660"/>
                    <a:pt x="94276" y="3803"/>
                    <a:pt x="94385" y="2946"/>
                  </a:cubicBezTo>
                  <a:lnTo>
                    <a:pt x="94385" y="2946"/>
                  </a:lnTo>
                  <a:cubicBezTo>
                    <a:pt x="94107" y="3767"/>
                    <a:pt x="93673" y="4528"/>
                    <a:pt x="93093" y="5168"/>
                  </a:cubicBezTo>
                  <a:cubicBezTo>
                    <a:pt x="92876" y="4359"/>
                    <a:pt x="92791" y="3514"/>
                    <a:pt x="92852" y="2681"/>
                  </a:cubicBezTo>
                  <a:lnTo>
                    <a:pt x="92852" y="2681"/>
                  </a:lnTo>
                  <a:cubicBezTo>
                    <a:pt x="92610" y="3634"/>
                    <a:pt x="92200" y="4528"/>
                    <a:pt x="91644" y="5324"/>
                  </a:cubicBezTo>
                  <a:cubicBezTo>
                    <a:pt x="91499" y="4395"/>
                    <a:pt x="91451" y="3453"/>
                    <a:pt x="91499" y="2524"/>
                  </a:cubicBezTo>
                  <a:lnTo>
                    <a:pt x="91499" y="2524"/>
                  </a:lnTo>
                  <a:cubicBezTo>
                    <a:pt x="91318" y="3502"/>
                    <a:pt x="90884" y="4419"/>
                    <a:pt x="90268" y="5192"/>
                  </a:cubicBezTo>
                  <a:cubicBezTo>
                    <a:pt x="89918" y="4081"/>
                    <a:pt x="89688" y="2934"/>
                    <a:pt x="89592" y="1775"/>
                  </a:cubicBezTo>
                  <a:cubicBezTo>
                    <a:pt x="89302" y="2934"/>
                    <a:pt x="88880" y="4057"/>
                    <a:pt x="88348" y="5119"/>
                  </a:cubicBezTo>
                  <a:lnTo>
                    <a:pt x="87443" y="1268"/>
                  </a:lnTo>
                  <a:cubicBezTo>
                    <a:pt x="87286" y="2681"/>
                    <a:pt x="86948" y="4057"/>
                    <a:pt x="86417" y="5373"/>
                  </a:cubicBezTo>
                  <a:lnTo>
                    <a:pt x="85318" y="2222"/>
                  </a:lnTo>
                  <a:lnTo>
                    <a:pt x="85318" y="2222"/>
                  </a:lnTo>
                  <a:cubicBezTo>
                    <a:pt x="85354" y="3296"/>
                    <a:pt x="85137" y="4359"/>
                    <a:pt x="84702" y="5349"/>
                  </a:cubicBezTo>
                  <a:cubicBezTo>
                    <a:pt x="84232" y="4286"/>
                    <a:pt x="83761" y="3236"/>
                    <a:pt x="83290" y="2173"/>
                  </a:cubicBezTo>
                  <a:lnTo>
                    <a:pt x="83000" y="5300"/>
                  </a:lnTo>
                  <a:lnTo>
                    <a:pt x="81419" y="2499"/>
                  </a:lnTo>
                  <a:cubicBezTo>
                    <a:pt x="81382" y="3248"/>
                    <a:pt x="81346" y="4009"/>
                    <a:pt x="81322" y="4757"/>
                  </a:cubicBezTo>
                  <a:cubicBezTo>
                    <a:pt x="81189" y="4866"/>
                    <a:pt x="81069" y="4974"/>
                    <a:pt x="80936" y="5083"/>
                  </a:cubicBezTo>
                  <a:lnTo>
                    <a:pt x="80670" y="4685"/>
                  </a:lnTo>
                  <a:cubicBezTo>
                    <a:pt x="80815" y="4178"/>
                    <a:pt x="80960" y="3658"/>
                    <a:pt x="81105" y="3151"/>
                  </a:cubicBezTo>
                  <a:lnTo>
                    <a:pt x="81105" y="3151"/>
                  </a:lnTo>
                  <a:cubicBezTo>
                    <a:pt x="80851" y="3502"/>
                    <a:pt x="80586" y="3840"/>
                    <a:pt x="80284" y="4153"/>
                  </a:cubicBezTo>
                  <a:lnTo>
                    <a:pt x="79695" y="3329"/>
                  </a:lnTo>
                  <a:lnTo>
                    <a:pt x="79695" y="3329"/>
                  </a:lnTo>
                  <a:cubicBezTo>
                    <a:pt x="79814" y="3701"/>
                    <a:pt x="79910" y="4084"/>
                    <a:pt x="79970" y="4479"/>
                  </a:cubicBezTo>
                  <a:cubicBezTo>
                    <a:pt x="79716" y="4733"/>
                    <a:pt x="79439" y="4962"/>
                    <a:pt x="79149" y="5192"/>
                  </a:cubicBezTo>
                  <a:lnTo>
                    <a:pt x="79691" y="3324"/>
                  </a:lnTo>
                  <a:lnTo>
                    <a:pt x="79680" y="3308"/>
                  </a:lnTo>
                  <a:lnTo>
                    <a:pt x="79873" y="2656"/>
                  </a:lnTo>
                  <a:lnTo>
                    <a:pt x="79873" y="2656"/>
                  </a:lnTo>
                  <a:lnTo>
                    <a:pt x="77809" y="4697"/>
                  </a:lnTo>
                  <a:cubicBezTo>
                    <a:pt x="77688" y="4552"/>
                    <a:pt x="77567" y="4395"/>
                    <a:pt x="77459" y="4250"/>
                  </a:cubicBezTo>
                  <a:lnTo>
                    <a:pt x="77459" y="4250"/>
                  </a:lnTo>
                  <a:cubicBezTo>
                    <a:pt x="77580" y="4419"/>
                    <a:pt x="77688" y="4576"/>
                    <a:pt x="77785" y="4733"/>
                  </a:cubicBezTo>
                  <a:lnTo>
                    <a:pt x="77302" y="5204"/>
                  </a:lnTo>
                  <a:lnTo>
                    <a:pt x="77676" y="2644"/>
                  </a:lnTo>
                  <a:lnTo>
                    <a:pt x="75600" y="5023"/>
                  </a:lnTo>
                  <a:lnTo>
                    <a:pt x="75600" y="5023"/>
                  </a:lnTo>
                  <a:lnTo>
                    <a:pt x="76022" y="2246"/>
                  </a:lnTo>
                  <a:lnTo>
                    <a:pt x="74392" y="4467"/>
                  </a:lnTo>
                  <a:cubicBezTo>
                    <a:pt x="74477" y="3489"/>
                    <a:pt x="74573" y="2512"/>
                    <a:pt x="74670" y="1534"/>
                  </a:cubicBezTo>
                  <a:lnTo>
                    <a:pt x="74670" y="1534"/>
                  </a:lnTo>
                  <a:lnTo>
                    <a:pt x="72509" y="4817"/>
                  </a:lnTo>
                  <a:cubicBezTo>
                    <a:pt x="72473" y="3598"/>
                    <a:pt x="72437" y="2367"/>
                    <a:pt x="72388" y="1147"/>
                  </a:cubicBezTo>
                  <a:cubicBezTo>
                    <a:pt x="71833" y="2584"/>
                    <a:pt x="71278" y="4021"/>
                    <a:pt x="70710" y="5469"/>
                  </a:cubicBezTo>
                  <a:cubicBezTo>
                    <a:pt x="70734" y="4552"/>
                    <a:pt x="70758" y="3634"/>
                    <a:pt x="70783" y="2717"/>
                  </a:cubicBezTo>
                  <a:lnTo>
                    <a:pt x="70783" y="2717"/>
                  </a:lnTo>
                  <a:lnTo>
                    <a:pt x="69817" y="4455"/>
                  </a:lnTo>
                  <a:cubicBezTo>
                    <a:pt x="69720" y="4057"/>
                    <a:pt x="69636" y="3658"/>
                    <a:pt x="69539" y="3320"/>
                  </a:cubicBezTo>
                  <a:cubicBezTo>
                    <a:pt x="69467" y="3489"/>
                    <a:pt x="69370" y="3707"/>
                    <a:pt x="69286" y="3924"/>
                  </a:cubicBezTo>
                  <a:lnTo>
                    <a:pt x="69249" y="2705"/>
                  </a:lnTo>
                  <a:cubicBezTo>
                    <a:pt x="68887" y="3260"/>
                    <a:pt x="68646" y="3731"/>
                    <a:pt x="68380" y="4226"/>
                  </a:cubicBezTo>
                  <a:cubicBezTo>
                    <a:pt x="68247" y="3803"/>
                    <a:pt x="68102" y="3381"/>
                    <a:pt x="68018" y="3139"/>
                  </a:cubicBezTo>
                  <a:lnTo>
                    <a:pt x="67716" y="4504"/>
                  </a:lnTo>
                  <a:cubicBezTo>
                    <a:pt x="67607" y="4033"/>
                    <a:pt x="67463" y="3562"/>
                    <a:pt x="67402" y="3079"/>
                  </a:cubicBezTo>
                  <a:cubicBezTo>
                    <a:pt x="67221" y="3357"/>
                    <a:pt x="67028" y="3646"/>
                    <a:pt x="66823" y="3960"/>
                  </a:cubicBezTo>
                  <a:cubicBezTo>
                    <a:pt x="66569" y="3586"/>
                    <a:pt x="66364" y="3200"/>
                    <a:pt x="66207" y="2777"/>
                  </a:cubicBezTo>
                  <a:cubicBezTo>
                    <a:pt x="66074" y="3320"/>
                    <a:pt x="65953" y="3864"/>
                    <a:pt x="65833" y="4407"/>
                  </a:cubicBezTo>
                  <a:cubicBezTo>
                    <a:pt x="65929" y="3634"/>
                    <a:pt x="66050" y="2765"/>
                    <a:pt x="66038" y="2403"/>
                  </a:cubicBezTo>
                  <a:lnTo>
                    <a:pt x="66038" y="2403"/>
                  </a:lnTo>
                  <a:cubicBezTo>
                    <a:pt x="65821" y="2801"/>
                    <a:pt x="65495" y="3393"/>
                    <a:pt x="65157" y="3984"/>
                  </a:cubicBezTo>
                  <a:cubicBezTo>
                    <a:pt x="64988" y="3574"/>
                    <a:pt x="64831" y="3151"/>
                    <a:pt x="64674" y="2729"/>
                  </a:cubicBezTo>
                  <a:cubicBezTo>
                    <a:pt x="64529" y="3489"/>
                    <a:pt x="64299" y="4226"/>
                    <a:pt x="63986" y="4926"/>
                  </a:cubicBezTo>
                  <a:cubicBezTo>
                    <a:pt x="63913" y="4733"/>
                    <a:pt x="63853" y="4540"/>
                    <a:pt x="63792" y="4347"/>
                  </a:cubicBezTo>
                  <a:cubicBezTo>
                    <a:pt x="63780" y="4141"/>
                    <a:pt x="63792" y="3936"/>
                    <a:pt x="63805" y="3731"/>
                  </a:cubicBezTo>
                  <a:lnTo>
                    <a:pt x="63805" y="3731"/>
                  </a:lnTo>
                  <a:lnTo>
                    <a:pt x="63648" y="3948"/>
                  </a:lnTo>
                  <a:cubicBezTo>
                    <a:pt x="63527" y="3574"/>
                    <a:pt x="63406" y="3188"/>
                    <a:pt x="63273" y="2813"/>
                  </a:cubicBezTo>
                  <a:cubicBezTo>
                    <a:pt x="63153" y="3441"/>
                    <a:pt x="62971" y="4069"/>
                    <a:pt x="62718" y="4660"/>
                  </a:cubicBezTo>
                  <a:lnTo>
                    <a:pt x="62573" y="1582"/>
                  </a:lnTo>
                  <a:cubicBezTo>
                    <a:pt x="62440" y="2379"/>
                    <a:pt x="62223" y="3163"/>
                    <a:pt x="61933" y="3924"/>
                  </a:cubicBezTo>
                  <a:cubicBezTo>
                    <a:pt x="61825" y="3658"/>
                    <a:pt x="61728" y="3405"/>
                    <a:pt x="61656" y="3139"/>
                  </a:cubicBezTo>
                  <a:lnTo>
                    <a:pt x="60992" y="5554"/>
                  </a:lnTo>
                  <a:lnTo>
                    <a:pt x="60919" y="5385"/>
                  </a:lnTo>
                  <a:cubicBezTo>
                    <a:pt x="60810" y="3984"/>
                    <a:pt x="60714" y="2584"/>
                    <a:pt x="60617" y="1184"/>
                  </a:cubicBezTo>
                  <a:cubicBezTo>
                    <a:pt x="60497" y="1980"/>
                    <a:pt x="60315" y="2777"/>
                    <a:pt x="60074" y="3538"/>
                  </a:cubicBezTo>
                  <a:lnTo>
                    <a:pt x="59796" y="2946"/>
                  </a:lnTo>
                  <a:cubicBezTo>
                    <a:pt x="59664" y="3502"/>
                    <a:pt x="59543" y="4057"/>
                    <a:pt x="59410" y="4612"/>
                  </a:cubicBezTo>
                  <a:lnTo>
                    <a:pt x="58903" y="3815"/>
                  </a:lnTo>
                  <a:lnTo>
                    <a:pt x="58577" y="1558"/>
                  </a:lnTo>
                  <a:lnTo>
                    <a:pt x="57901" y="4612"/>
                  </a:lnTo>
                  <a:cubicBezTo>
                    <a:pt x="57575" y="4286"/>
                    <a:pt x="57273" y="3924"/>
                    <a:pt x="57008" y="3550"/>
                  </a:cubicBezTo>
                  <a:lnTo>
                    <a:pt x="56223" y="1039"/>
                  </a:lnTo>
                  <a:cubicBezTo>
                    <a:pt x="55993" y="2258"/>
                    <a:pt x="55933" y="3489"/>
                    <a:pt x="56066" y="4721"/>
                  </a:cubicBezTo>
                  <a:cubicBezTo>
                    <a:pt x="55535" y="3417"/>
                    <a:pt x="54714" y="2258"/>
                    <a:pt x="53663" y="1328"/>
                  </a:cubicBezTo>
                  <a:lnTo>
                    <a:pt x="53663" y="1328"/>
                  </a:lnTo>
                  <a:cubicBezTo>
                    <a:pt x="53965" y="2306"/>
                    <a:pt x="54219" y="3284"/>
                    <a:pt x="54448" y="4274"/>
                  </a:cubicBezTo>
                  <a:cubicBezTo>
                    <a:pt x="54291" y="4516"/>
                    <a:pt x="54122" y="4769"/>
                    <a:pt x="53953" y="5023"/>
                  </a:cubicBezTo>
                  <a:cubicBezTo>
                    <a:pt x="53905" y="4310"/>
                    <a:pt x="53869" y="3598"/>
                    <a:pt x="53832" y="2886"/>
                  </a:cubicBezTo>
                  <a:cubicBezTo>
                    <a:pt x="53712" y="3598"/>
                    <a:pt x="53519" y="4298"/>
                    <a:pt x="53253" y="4974"/>
                  </a:cubicBezTo>
                  <a:cubicBezTo>
                    <a:pt x="53217" y="4938"/>
                    <a:pt x="53193" y="4902"/>
                    <a:pt x="53156" y="4866"/>
                  </a:cubicBezTo>
                  <a:cubicBezTo>
                    <a:pt x="53156" y="4310"/>
                    <a:pt x="53120" y="3755"/>
                    <a:pt x="53265" y="3188"/>
                  </a:cubicBezTo>
                  <a:lnTo>
                    <a:pt x="53265" y="3188"/>
                  </a:lnTo>
                  <a:cubicBezTo>
                    <a:pt x="53036" y="3441"/>
                    <a:pt x="52806" y="3707"/>
                    <a:pt x="52577" y="3972"/>
                  </a:cubicBezTo>
                  <a:cubicBezTo>
                    <a:pt x="52420" y="3658"/>
                    <a:pt x="52287" y="3345"/>
                    <a:pt x="52191" y="3007"/>
                  </a:cubicBezTo>
                  <a:lnTo>
                    <a:pt x="52191" y="3007"/>
                  </a:lnTo>
                  <a:cubicBezTo>
                    <a:pt x="52275" y="3369"/>
                    <a:pt x="52396" y="3707"/>
                    <a:pt x="52541" y="4045"/>
                  </a:cubicBezTo>
                  <a:cubicBezTo>
                    <a:pt x="52360" y="4250"/>
                    <a:pt x="52178" y="4455"/>
                    <a:pt x="52009" y="4648"/>
                  </a:cubicBezTo>
                  <a:cubicBezTo>
                    <a:pt x="51949" y="3948"/>
                    <a:pt x="51901" y="3236"/>
                    <a:pt x="51840" y="2524"/>
                  </a:cubicBezTo>
                  <a:cubicBezTo>
                    <a:pt x="51647" y="3731"/>
                    <a:pt x="51297" y="4914"/>
                    <a:pt x="50802" y="6049"/>
                  </a:cubicBezTo>
                  <a:lnTo>
                    <a:pt x="50645" y="6218"/>
                  </a:lnTo>
                  <a:cubicBezTo>
                    <a:pt x="50694" y="5168"/>
                    <a:pt x="50428" y="4359"/>
                    <a:pt x="50778" y="3345"/>
                  </a:cubicBezTo>
                  <a:lnTo>
                    <a:pt x="50778" y="3345"/>
                  </a:lnTo>
                  <a:cubicBezTo>
                    <a:pt x="50464" y="3550"/>
                    <a:pt x="50186" y="3791"/>
                    <a:pt x="49933" y="4057"/>
                  </a:cubicBezTo>
                  <a:cubicBezTo>
                    <a:pt x="49873" y="3671"/>
                    <a:pt x="49812" y="3272"/>
                    <a:pt x="49752" y="2874"/>
                  </a:cubicBezTo>
                  <a:lnTo>
                    <a:pt x="49281" y="4842"/>
                  </a:lnTo>
                  <a:cubicBezTo>
                    <a:pt x="49015" y="5204"/>
                    <a:pt x="48762" y="5578"/>
                    <a:pt x="48508" y="5928"/>
                  </a:cubicBezTo>
                  <a:lnTo>
                    <a:pt x="48460" y="5783"/>
                  </a:lnTo>
                  <a:cubicBezTo>
                    <a:pt x="48653" y="4938"/>
                    <a:pt x="48834" y="4093"/>
                    <a:pt x="49015" y="3248"/>
                  </a:cubicBezTo>
                  <a:lnTo>
                    <a:pt x="49015" y="3248"/>
                  </a:lnTo>
                  <a:cubicBezTo>
                    <a:pt x="48641" y="3779"/>
                    <a:pt x="48363" y="4178"/>
                    <a:pt x="48050" y="4540"/>
                  </a:cubicBezTo>
                  <a:cubicBezTo>
                    <a:pt x="47820" y="3815"/>
                    <a:pt x="47579" y="3091"/>
                    <a:pt x="47337" y="2379"/>
                  </a:cubicBezTo>
                  <a:cubicBezTo>
                    <a:pt x="47132" y="3381"/>
                    <a:pt x="47060" y="4407"/>
                    <a:pt x="47120" y="5421"/>
                  </a:cubicBezTo>
                  <a:lnTo>
                    <a:pt x="47011" y="5518"/>
                  </a:lnTo>
                  <a:cubicBezTo>
                    <a:pt x="46927" y="5312"/>
                    <a:pt x="46854" y="5107"/>
                    <a:pt x="46782" y="4914"/>
                  </a:cubicBezTo>
                  <a:lnTo>
                    <a:pt x="47132" y="3272"/>
                  </a:lnTo>
                  <a:lnTo>
                    <a:pt x="47132" y="3272"/>
                  </a:lnTo>
                  <a:cubicBezTo>
                    <a:pt x="46891" y="3538"/>
                    <a:pt x="46661" y="3827"/>
                    <a:pt x="46468" y="4129"/>
                  </a:cubicBezTo>
                  <a:cubicBezTo>
                    <a:pt x="46227" y="3646"/>
                    <a:pt x="45889" y="3224"/>
                    <a:pt x="45478" y="2886"/>
                  </a:cubicBezTo>
                  <a:lnTo>
                    <a:pt x="45478" y="2886"/>
                  </a:lnTo>
                  <a:cubicBezTo>
                    <a:pt x="45695" y="3610"/>
                    <a:pt x="45804" y="4359"/>
                    <a:pt x="45792" y="5107"/>
                  </a:cubicBezTo>
                  <a:cubicBezTo>
                    <a:pt x="45611" y="5385"/>
                    <a:pt x="45406" y="5638"/>
                    <a:pt x="45188" y="5892"/>
                  </a:cubicBezTo>
                  <a:cubicBezTo>
                    <a:pt x="45249" y="4986"/>
                    <a:pt x="44717" y="4274"/>
                    <a:pt x="44778" y="3369"/>
                  </a:cubicBezTo>
                  <a:lnTo>
                    <a:pt x="44778" y="3369"/>
                  </a:lnTo>
                  <a:cubicBezTo>
                    <a:pt x="44283" y="4129"/>
                    <a:pt x="44174" y="4890"/>
                    <a:pt x="43897" y="5650"/>
                  </a:cubicBezTo>
                  <a:cubicBezTo>
                    <a:pt x="43595" y="5228"/>
                    <a:pt x="43365" y="4757"/>
                    <a:pt x="43208" y="4262"/>
                  </a:cubicBezTo>
                  <a:lnTo>
                    <a:pt x="43208" y="4262"/>
                  </a:lnTo>
                  <a:cubicBezTo>
                    <a:pt x="43341" y="4805"/>
                    <a:pt x="43559" y="5337"/>
                    <a:pt x="43824" y="5844"/>
                  </a:cubicBezTo>
                  <a:cubicBezTo>
                    <a:pt x="43740" y="6037"/>
                    <a:pt x="43643" y="6218"/>
                    <a:pt x="43534" y="6399"/>
                  </a:cubicBezTo>
                  <a:lnTo>
                    <a:pt x="43462" y="6399"/>
                  </a:lnTo>
                  <a:cubicBezTo>
                    <a:pt x="43329" y="5288"/>
                    <a:pt x="42858" y="3779"/>
                    <a:pt x="42750" y="2681"/>
                  </a:cubicBezTo>
                  <a:lnTo>
                    <a:pt x="42750" y="2681"/>
                  </a:lnTo>
                  <a:cubicBezTo>
                    <a:pt x="42810" y="3719"/>
                    <a:pt x="42255" y="5361"/>
                    <a:pt x="41711" y="6302"/>
                  </a:cubicBezTo>
                  <a:cubicBezTo>
                    <a:pt x="41458" y="5276"/>
                    <a:pt x="41325" y="4214"/>
                    <a:pt x="41313" y="3151"/>
                  </a:cubicBezTo>
                  <a:cubicBezTo>
                    <a:pt x="41084" y="4274"/>
                    <a:pt x="40806" y="4455"/>
                    <a:pt x="40577" y="5578"/>
                  </a:cubicBezTo>
                  <a:cubicBezTo>
                    <a:pt x="40057" y="4371"/>
                    <a:pt x="40130" y="4093"/>
                    <a:pt x="39611" y="2886"/>
                  </a:cubicBezTo>
                  <a:cubicBezTo>
                    <a:pt x="39611" y="3900"/>
                    <a:pt x="39152" y="4769"/>
                    <a:pt x="39152" y="5783"/>
                  </a:cubicBezTo>
                  <a:cubicBezTo>
                    <a:pt x="38741" y="4757"/>
                    <a:pt x="38416" y="3345"/>
                    <a:pt x="37715" y="2403"/>
                  </a:cubicBezTo>
                  <a:cubicBezTo>
                    <a:pt x="37607" y="4045"/>
                    <a:pt x="37389" y="4866"/>
                    <a:pt x="37293" y="6218"/>
                  </a:cubicBezTo>
                  <a:lnTo>
                    <a:pt x="37208" y="6097"/>
                  </a:lnTo>
                  <a:cubicBezTo>
                    <a:pt x="37063" y="5083"/>
                    <a:pt x="36315" y="3260"/>
                    <a:pt x="36230" y="2330"/>
                  </a:cubicBezTo>
                  <a:lnTo>
                    <a:pt x="34806" y="4986"/>
                  </a:lnTo>
                  <a:lnTo>
                    <a:pt x="34407" y="4419"/>
                  </a:lnTo>
                  <a:cubicBezTo>
                    <a:pt x="34335" y="3598"/>
                    <a:pt x="34262" y="2777"/>
                    <a:pt x="34190" y="1956"/>
                  </a:cubicBezTo>
                  <a:cubicBezTo>
                    <a:pt x="33900" y="2306"/>
                    <a:pt x="33635" y="2668"/>
                    <a:pt x="33381" y="3043"/>
                  </a:cubicBezTo>
                  <a:cubicBezTo>
                    <a:pt x="33405" y="2946"/>
                    <a:pt x="33417" y="2850"/>
                    <a:pt x="33442" y="2741"/>
                  </a:cubicBezTo>
                  <a:lnTo>
                    <a:pt x="33442" y="2741"/>
                  </a:lnTo>
                  <a:lnTo>
                    <a:pt x="31945" y="5192"/>
                  </a:lnTo>
                  <a:cubicBezTo>
                    <a:pt x="31824" y="4673"/>
                    <a:pt x="31619" y="4105"/>
                    <a:pt x="31437" y="3550"/>
                  </a:cubicBezTo>
                  <a:cubicBezTo>
                    <a:pt x="31498" y="3248"/>
                    <a:pt x="31570" y="2934"/>
                    <a:pt x="31643" y="2620"/>
                  </a:cubicBezTo>
                  <a:lnTo>
                    <a:pt x="31643" y="2620"/>
                  </a:lnTo>
                  <a:cubicBezTo>
                    <a:pt x="31522" y="2741"/>
                    <a:pt x="31389" y="2862"/>
                    <a:pt x="31268" y="2982"/>
                  </a:cubicBezTo>
                  <a:cubicBezTo>
                    <a:pt x="31208" y="2765"/>
                    <a:pt x="31160" y="2536"/>
                    <a:pt x="31124" y="2318"/>
                  </a:cubicBezTo>
                  <a:cubicBezTo>
                    <a:pt x="30918" y="2813"/>
                    <a:pt x="30749" y="3284"/>
                    <a:pt x="30580" y="3743"/>
                  </a:cubicBezTo>
                  <a:cubicBezTo>
                    <a:pt x="30218" y="4166"/>
                    <a:pt x="29892" y="4624"/>
                    <a:pt x="29590" y="5095"/>
                  </a:cubicBezTo>
                  <a:cubicBezTo>
                    <a:pt x="29530" y="4938"/>
                    <a:pt x="29458" y="4769"/>
                    <a:pt x="29385" y="4600"/>
                  </a:cubicBezTo>
                  <a:cubicBezTo>
                    <a:pt x="29518" y="3791"/>
                    <a:pt x="29639" y="2982"/>
                    <a:pt x="29771" y="2173"/>
                  </a:cubicBezTo>
                  <a:lnTo>
                    <a:pt x="29771" y="2173"/>
                  </a:lnTo>
                  <a:cubicBezTo>
                    <a:pt x="29506" y="2668"/>
                    <a:pt x="29228" y="3151"/>
                    <a:pt x="28914" y="3610"/>
                  </a:cubicBezTo>
                  <a:cubicBezTo>
                    <a:pt x="28745" y="3260"/>
                    <a:pt x="28612" y="2886"/>
                    <a:pt x="28516" y="2499"/>
                  </a:cubicBezTo>
                  <a:cubicBezTo>
                    <a:pt x="27791" y="3320"/>
                    <a:pt x="27526" y="4178"/>
                    <a:pt x="27212" y="5216"/>
                  </a:cubicBezTo>
                  <a:cubicBezTo>
                    <a:pt x="27164" y="5059"/>
                    <a:pt x="27115" y="4902"/>
                    <a:pt x="27055" y="4745"/>
                  </a:cubicBezTo>
                  <a:lnTo>
                    <a:pt x="27333" y="2910"/>
                  </a:lnTo>
                  <a:lnTo>
                    <a:pt x="26765" y="3779"/>
                  </a:lnTo>
                  <a:lnTo>
                    <a:pt x="26391" y="2693"/>
                  </a:lnTo>
                  <a:cubicBezTo>
                    <a:pt x="25812" y="3115"/>
                    <a:pt x="25558" y="3707"/>
                    <a:pt x="25401" y="4371"/>
                  </a:cubicBezTo>
                  <a:cubicBezTo>
                    <a:pt x="25425" y="3767"/>
                    <a:pt x="25449" y="3151"/>
                    <a:pt x="25486" y="2548"/>
                  </a:cubicBezTo>
                  <a:lnTo>
                    <a:pt x="25486" y="2548"/>
                  </a:lnTo>
                  <a:lnTo>
                    <a:pt x="24580" y="4479"/>
                  </a:lnTo>
                  <a:lnTo>
                    <a:pt x="23952" y="2874"/>
                  </a:lnTo>
                  <a:cubicBezTo>
                    <a:pt x="23759" y="3091"/>
                    <a:pt x="23578" y="3320"/>
                    <a:pt x="23409" y="3562"/>
                  </a:cubicBezTo>
                  <a:cubicBezTo>
                    <a:pt x="23373" y="3103"/>
                    <a:pt x="23337" y="2656"/>
                    <a:pt x="23300" y="2198"/>
                  </a:cubicBezTo>
                  <a:lnTo>
                    <a:pt x="23300" y="2198"/>
                  </a:lnTo>
                  <a:cubicBezTo>
                    <a:pt x="23325" y="2741"/>
                    <a:pt x="23300" y="3272"/>
                    <a:pt x="23228" y="3803"/>
                  </a:cubicBezTo>
                  <a:cubicBezTo>
                    <a:pt x="22950" y="4202"/>
                    <a:pt x="22709" y="4612"/>
                    <a:pt x="22492" y="5035"/>
                  </a:cubicBezTo>
                  <a:cubicBezTo>
                    <a:pt x="22347" y="4045"/>
                    <a:pt x="22274" y="3043"/>
                    <a:pt x="22274" y="2041"/>
                  </a:cubicBezTo>
                  <a:cubicBezTo>
                    <a:pt x="22178" y="2693"/>
                    <a:pt x="22081" y="3332"/>
                    <a:pt x="21997" y="3972"/>
                  </a:cubicBezTo>
                  <a:cubicBezTo>
                    <a:pt x="21924" y="3707"/>
                    <a:pt x="21864" y="3429"/>
                    <a:pt x="21803" y="3151"/>
                  </a:cubicBezTo>
                  <a:cubicBezTo>
                    <a:pt x="21477" y="3453"/>
                    <a:pt x="21200" y="3779"/>
                    <a:pt x="20970" y="4141"/>
                  </a:cubicBezTo>
                  <a:lnTo>
                    <a:pt x="20222" y="1727"/>
                  </a:lnTo>
                  <a:lnTo>
                    <a:pt x="20234" y="5300"/>
                  </a:lnTo>
                  <a:lnTo>
                    <a:pt x="19679" y="3115"/>
                  </a:lnTo>
                  <a:cubicBezTo>
                    <a:pt x="19594" y="3212"/>
                    <a:pt x="19522" y="3320"/>
                    <a:pt x="19449" y="3417"/>
                  </a:cubicBezTo>
                  <a:cubicBezTo>
                    <a:pt x="19220" y="2886"/>
                    <a:pt x="18966" y="2355"/>
                    <a:pt x="18701" y="1848"/>
                  </a:cubicBezTo>
                  <a:lnTo>
                    <a:pt x="18701" y="1848"/>
                  </a:lnTo>
                  <a:cubicBezTo>
                    <a:pt x="18809" y="2620"/>
                    <a:pt x="18894" y="3405"/>
                    <a:pt x="18942" y="4202"/>
                  </a:cubicBezTo>
                  <a:cubicBezTo>
                    <a:pt x="18761" y="4540"/>
                    <a:pt x="18580" y="4866"/>
                    <a:pt x="18375" y="5192"/>
                  </a:cubicBezTo>
                  <a:cubicBezTo>
                    <a:pt x="18302" y="4733"/>
                    <a:pt x="18242" y="4298"/>
                    <a:pt x="18170" y="3852"/>
                  </a:cubicBezTo>
                  <a:cubicBezTo>
                    <a:pt x="18266" y="3308"/>
                    <a:pt x="18363" y="2765"/>
                    <a:pt x="18447" y="2234"/>
                  </a:cubicBezTo>
                  <a:lnTo>
                    <a:pt x="18447" y="2234"/>
                  </a:lnTo>
                  <a:lnTo>
                    <a:pt x="18037" y="2922"/>
                  </a:lnTo>
                  <a:cubicBezTo>
                    <a:pt x="18025" y="2837"/>
                    <a:pt x="18013" y="2753"/>
                    <a:pt x="18000" y="2681"/>
                  </a:cubicBezTo>
                  <a:cubicBezTo>
                    <a:pt x="17711" y="3043"/>
                    <a:pt x="17457" y="3453"/>
                    <a:pt x="17264" y="3888"/>
                  </a:cubicBezTo>
                  <a:lnTo>
                    <a:pt x="17035" y="3502"/>
                  </a:lnTo>
                  <a:cubicBezTo>
                    <a:pt x="16938" y="3948"/>
                    <a:pt x="16878" y="4407"/>
                    <a:pt x="16842" y="4866"/>
                  </a:cubicBezTo>
                  <a:lnTo>
                    <a:pt x="16660" y="5180"/>
                  </a:lnTo>
                  <a:cubicBezTo>
                    <a:pt x="16491" y="4757"/>
                    <a:pt x="16383" y="4310"/>
                    <a:pt x="16310" y="3864"/>
                  </a:cubicBezTo>
                  <a:cubicBezTo>
                    <a:pt x="16407" y="3272"/>
                    <a:pt x="16516" y="2693"/>
                    <a:pt x="16660" y="2113"/>
                  </a:cubicBezTo>
                  <a:lnTo>
                    <a:pt x="16660" y="2113"/>
                  </a:lnTo>
                  <a:cubicBezTo>
                    <a:pt x="15936" y="2765"/>
                    <a:pt x="15308" y="3514"/>
                    <a:pt x="14765" y="4322"/>
                  </a:cubicBezTo>
                  <a:lnTo>
                    <a:pt x="14524" y="3236"/>
                  </a:lnTo>
                  <a:lnTo>
                    <a:pt x="14777" y="1654"/>
                  </a:lnTo>
                  <a:lnTo>
                    <a:pt x="14777" y="1654"/>
                  </a:lnTo>
                  <a:cubicBezTo>
                    <a:pt x="14644" y="1908"/>
                    <a:pt x="14499" y="2161"/>
                    <a:pt x="14355" y="2415"/>
                  </a:cubicBezTo>
                  <a:lnTo>
                    <a:pt x="14282" y="2065"/>
                  </a:lnTo>
                  <a:lnTo>
                    <a:pt x="13642" y="3514"/>
                  </a:lnTo>
                  <a:cubicBezTo>
                    <a:pt x="13280" y="4021"/>
                    <a:pt x="12906" y="4504"/>
                    <a:pt x="12495" y="4962"/>
                  </a:cubicBezTo>
                  <a:cubicBezTo>
                    <a:pt x="12363" y="4600"/>
                    <a:pt x="12242" y="4250"/>
                    <a:pt x="12121" y="3888"/>
                  </a:cubicBezTo>
                  <a:lnTo>
                    <a:pt x="12350" y="2391"/>
                  </a:lnTo>
                  <a:lnTo>
                    <a:pt x="12350" y="2391"/>
                  </a:lnTo>
                  <a:lnTo>
                    <a:pt x="11904" y="3079"/>
                  </a:lnTo>
                  <a:cubicBezTo>
                    <a:pt x="11795" y="2681"/>
                    <a:pt x="11711" y="2270"/>
                    <a:pt x="11638" y="1860"/>
                  </a:cubicBezTo>
                  <a:lnTo>
                    <a:pt x="10696" y="4914"/>
                  </a:lnTo>
                  <a:lnTo>
                    <a:pt x="10358" y="5433"/>
                  </a:lnTo>
                  <a:cubicBezTo>
                    <a:pt x="10407" y="4286"/>
                    <a:pt x="10455" y="3139"/>
                    <a:pt x="10503" y="1992"/>
                  </a:cubicBezTo>
                  <a:lnTo>
                    <a:pt x="10503" y="1992"/>
                  </a:lnTo>
                  <a:lnTo>
                    <a:pt x="9779" y="3550"/>
                  </a:lnTo>
                  <a:cubicBezTo>
                    <a:pt x="9610" y="2777"/>
                    <a:pt x="9441" y="1992"/>
                    <a:pt x="9272" y="1208"/>
                  </a:cubicBezTo>
                  <a:cubicBezTo>
                    <a:pt x="9006" y="2004"/>
                    <a:pt x="8753" y="2789"/>
                    <a:pt x="8487" y="3586"/>
                  </a:cubicBezTo>
                  <a:cubicBezTo>
                    <a:pt x="8427" y="2946"/>
                    <a:pt x="8379" y="2294"/>
                    <a:pt x="8330" y="1654"/>
                  </a:cubicBezTo>
                  <a:lnTo>
                    <a:pt x="8330" y="1654"/>
                  </a:lnTo>
                  <a:cubicBezTo>
                    <a:pt x="8379" y="2825"/>
                    <a:pt x="8209" y="3996"/>
                    <a:pt x="7823" y="5107"/>
                  </a:cubicBezTo>
                  <a:cubicBezTo>
                    <a:pt x="7618" y="3634"/>
                    <a:pt x="7425" y="2173"/>
                    <a:pt x="7220" y="713"/>
                  </a:cubicBezTo>
                  <a:cubicBezTo>
                    <a:pt x="6978" y="2077"/>
                    <a:pt x="6725" y="3441"/>
                    <a:pt x="6471" y="4805"/>
                  </a:cubicBezTo>
                  <a:cubicBezTo>
                    <a:pt x="5855" y="3441"/>
                    <a:pt x="5541" y="1956"/>
                    <a:pt x="5529" y="447"/>
                  </a:cubicBezTo>
                  <a:cubicBezTo>
                    <a:pt x="5469" y="797"/>
                    <a:pt x="5397" y="1135"/>
                    <a:pt x="5336" y="1485"/>
                  </a:cubicBezTo>
                  <a:lnTo>
                    <a:pt x="5240" y="1184"/>
                  </a:lnTo>
                  <a:lnTo>
                    <a:pt x="5240" y="1932"/>
                  </a:lnTo>
                  <a:cubicBezTo>
                    <a:pt x="5119" y="2572"/>
                    <a:pt x="4998" y="3224"/>
                    <a:pt x="4865" y="3864"/>
                  </a:cubicBezTo>
                  <a:cubicBezTo>
                    <a:pt x="4539" y="2982"/>
                    <a:pt x="4165" y="2125"/>
                    <a:pt x="3718" y="1304"/>
                  </a:cubicBezTo>
                  <a:lnTo>
                    <a:pt x="3718" y="1304"/>
                  </a:lnTo>
                  <a:cubicBezTo>
                    <a:pt x="3815" y="1944"/>
                    <a:pt x="3887" y="2596"/>
                    <a:pt x="3936" y="3248"/>
                  </a:cubicBezTo>
                  <a:cubicBezTo>
                    <a:pt x="3622" y="2306"/>
                    <a:pt x="3368" y="1340"/>
                    <a:pt x="3175" y="375"/>
                  </a:cubicBezTo>
                  <a:cubicBezTo>
                    <a:pt x="2897" y="1377"/>
                    <a:pt x="2608" y="2391"/>
                    <a:pt x="2318" y="3417"/>
                  </a:cubicBezTo>
                  <a:lnTo>
                    <a:pt x="2064" y="2958"/>
                  </a:lnTo>
                  <a:cubicBezTo>
                    <a:pt x="1956" y="3405"/>
                    <a:pt x="1895" y="3840"/>
                    <a:pt x="1871" y="4298"/>
                  </a:cubicBezTo>
                  <a:cubicBezTo>
                    <a:pt x="1352" y="2862"/>
                    <a:pt x="845" y="1437"/>
                    <a:pt x="3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" name="Google Shape;150;p13"/>
            <p:cNvGrpSpPr/>
            <p:nvPr/>
          </p:nvGrpSpPr>
          <p:grpSpPr>
            <a:xfrm flipH="1">
              <a:off x="24" y="4738106"/>
              <a:ext cx="9144121" cy="405918"/>
              <a:chOff x="985425" y="3550775"/>
              <a:chExt cx="4753650" cy="587350"/>
            </a:xfrm>
          </p:grpSpPr>
          <p:sp>
            <p:nvSpPr>
              <p:cNvPr id="151" name="Google Shape;151;p13"/>
              <p:cNvSpPr/>
              <p:nvPr/>
            </p:nvSpPr>
            <p:spPr>
              <a:xfrm>
                <a:off x="985425" y="3550775"/>
                <a:ext cx="4753650" cy="58705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23482" extrusionOk="0">
                    <a:moveTo>
                      <a:pt x="64023" y="1"/>
                    </a:moveTo>
                    <a:cubicBezTo>
                      <a:pt x="62836" y="1"/>
                      <a:pt x="61837" y="19"/>
                      <a:pt x="61076" y="60"/>
                    </a:cubicBezTo>
                    <a:cubicBezTo>
                      <a:pt x="54125" y="446"/>
                      <a:pt x="47168" y="533"/>
                      <a:pt x="40209" y="533"/>
                    </a:cubicBezTo>
                    <a:cubicBezTo>
                      <a:pt x="37583" y="533"/>
                      <a:pt x="34957" y="520"/>
                      <a:pt x="32331" y="507"/>
                    </a:cubicBezTo>
                    <a:cubicBezTo>
                      <a:pt x="29723" y="495"/>
                      <a:pt x="0" y="374"/>
                      <a:pt x="0" y="374"/>
                    </a:cubicBezTo>
                    <a:lnTo>
                      <a:pt x="0" y="23482"/>
                    </a:lnTo>
                    <a:lnTo>
                      <a:pt x="190146" y="23482"/>
                    </a:lnTo>
                    <a:lnTo>
                      <a:pt x="190146" y="374"/>
                    </a:lnTo>
                    <a:cubicBezTo>
                      <a:pt x="178846" y="374"/>
                      <a:pt x="167498" y="1268"/>
                      <a:pt x="156101" y="1401"/>
                    </a:cubicBezTo>
                    <a:cubicBezTo>
                      <a:pt x="153856" y="1423"/>
                      <a:pt x="151609" y="1449"/>
                      <a:pt x="149362" y="1449"/>
                    </a:cubicBezTo>
                    <a:cubicBezTo>
                      <a:pt x="146871" y="1449"/>
                      <a:pt x="144379" y="1418"/>
                      <a:pt x="141891" y="1316"/>
                    </a:cubicBezTo>
                    <a:cubicBezTo>
                      <a:pt x="136270" y="1085"/>
                      <a:pt x="130649" y="502"/>
                      <a:pt x="125028" y="502"/>
                    </a:cubicBezTo>
                    <a:cubicBezTo>
                      <a:pt x="123900" y="502"/>
                      <a:pt x="122773" y="525"/>
                      <a:pt x="121645" y="580"/>
                    </a:cubicBezTo>
                    <a:cubicBezTo>
                      <a:pt x="115939" y="858"/>
                      <a:pt x="109183" y="1301"/>
                      <a:pt x="103316" y="1301"/>
                    </a:cubicBezTo>
                    <a:cubicBezTo>
                      <a:pt x="102827" y="1301"/>
                      <a:pt x="102345" y="1298"/>
                      <a:pt x="101870" y="1292"/>
                    </a:cubicBezTo>
                    <a:cubicBezTo>
                      <a:pt x="95498" y="1206"/>
                      <a:pt x="73632" y="1"/>
                      <a:pt x="64023" y="1"/>
                    </a:cubicBezTo>
                    <a:close/>
                  </a:path>
                </a:pathLst>
              </a:custGeom>
              <a:solidFill>
                <a:srgbClr val="542C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3"/>
              <p:cNvSpPr/>
              <p:nvPr/>
            </p:nvSpPr>
            <p:spPr>
              <a:xfrm>
                <a:off x="985425" y="3550775"/>
                <a:ext cx="4753650" cy="8150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3260" extrusionOk="0">
                    <a:moveTo>
                      <a:pt x="64023" y="1"/>
                    </a:moveTo>
                    <a:cubicBezTo>
                      <a:pt x="62836" y="1"/>
                      <a:pt x="61837" y="19"/>
                      <a:pt x="61076" y="60"/>
                    </a:cubicBezTo>
                    <a:cubicBezTo>
                      <a:pt x="54125" y="446"/>
                      <a:pt x="47161" y="533"/>
                      <a:pt x="40199" y="533"/>
                    </a:cubicBezTo>
                    <a:cubicBezTo>
                      <a:pt x="37572" y="533"/>
                      <a:pt x="34945" y="520"/>
                      <a:pt x="32319" y="507"/>
                    </a:cubicBezTo>
                    <a:cubicBezTo>
                      <a:pt x="29711" y="495"/>
                      <a:pt x="0" y="386"/>
                      <a:pt x="0" y="374"/>
                    </a:cubicBezTo>
                    <a:lnTo>
                      <a:pt x="0" y="2040"/>
                    </a:lnTo>
                    <a:cubicBezTo>
                      <a:pt x="0" y="2040"/>
                      <a:pt x="28661" y="2922"/>
                      <a:pt x="31269" y="2946"/>
                    </a:cubicBezTo>
                    <a:cubicBezTo>
                      <a:pt x="31500" y="2947"/>
                      <a:pt x="31733" y="2947"/>
                      <a:pt x="31966" y="2947"/>
                    </a:cubicBezTo>
                    <a:cubicBezTo>
                      <a:pt x="41369" y="2947"/>
                      <a:pt x="51734" y="2245"/>
                      <a:pt x="61076" y="1739"/>
                    </a:cubicBezTo>
                    <a:cubicBezTo>
                      <a:pt x="62632" y="1652"/>
                      <a:pt x="65182" y="1617"/>
                      <a:pt x="68284" y="1617"/>
                    </a:cubicBezTo>
                    <a:cubicBezTo>
                      <a:pt x="78976" y="1617"/>
                      <a:pt x="96209" y="2026"/>
                      <a:pt x="101749" y="2101"/>
                    </a:cubicBezTo>
                    <a:cubicBezTo>
                      <a:pt x="106170" y="2161"/>
                      <a:pt x="111283" y="2364"/>
                      <a:pt x="116098" y="2364"/>
                    </a:cubicBezTo>
                    <a:cubicBezTo>
                      <a:pt x="118015" y="2364"/>
                      <a:pt x="119885" y="2332"/>
                      <a:pt x="121645" y="2246"/>
                    </a:cubicBezTo>
                    <a:cubicBezTo>
                      <a:pt x="122554" y="2202"/>
                      <a:pt x="123439" y="2182"/>
                      <a:pt x="124308" y="2182"/>
                    </a:cubicBezTo>
                    <a:cubicBezTo>
                      <a:pt x="129892" y="2182"/>
                      <a:pt x="134783" y="2983"/>
                      <a:pt x="140624" y="3224"/>
                    </a:cubicBezTo>
                    <a:cubicBezTo>
                      <a:pt x="141231" y="3248"/>
                      <a:pt x="141864" y="3259"/>
                      <a:pt x="142517" y="3259"/>
                    </a:cubicBezTo>
                    <a:cubicBezTo>
                      <a:pt x="146953" y="3259"/>
                      <a:pt x="152289" y="2757"/>
                      <a:pt x="156415" y="2704"/>
                    </a:cubicBezTo>
                    <a:cubicBezTo>
                      <a:pt x="167823" y="2572"/>
                      <a:pt x="178846" y="2040"/>
                      <a:pt x="190146" y="2040"/>
                    </a:cubicBezTo>
                    <a:lnTo>
                      <a:pt x="190146" y="386"/>
                    </a:lnTo>
                    <a:cubicBezTo>
                      <a:pt x="190070" y="386"/>
                      <a:pt x="189994" y="386"/>
                      <a:pt x="189919" y="386"/>
                    </a:cubicBezTo>
                    <a:cubicBezTo>
                      <a:pt x="178694" y="386"/>
                      <a:pt x="167421" y="1269"/>
                      <a:pt x="156101" y="1401"/>
                    </a:cubicBezTo>
                    <a:cubicBezTo>
                      <a:pt x="153856" y="1423"/>
                      <a:pt x="151609" y="1449"/>
                      <a:pt x="149362" y="1449"/>
                    </a:cubicBezTo>
                    <a:cubicBezTo>
                      <a:pt x="146871" y="1449"/>
                      <a:pt x="144379" y="1418"/>
                      <a:pt x="141891" y="1316"/>
                    </a:cubicBezTo>
                    <a:cubicBezTo>
                      <a:pt x="136270" y="1085"/>
                      <a:pt x="130649" y="502"/>
                      <a:pt x="125028" y="502"/>
                    </a:cubicBezTo>
                    <a:cubicBezTo>
                      <a:pt x="123900" y="502"/>
                      <a:pt x="122773" y="525"/>
                      <a:pt x="121645" y="580"/>
                    </a:cubicBezTo>
                    <a:cubicBezTo>
                      <a:pt x="115939" y="858"/>
                      <a:pt x="109183" y="1301"/>
                      <a:pt x="103316" y="1301"/>
                    </a:cubicBezTo>
                    <a:cubicBezTo>
                      <a:pt x="102827" y="1301"/>
                      <a:pt x="102345" y="1298"/>
                      <a:pt x="101870" y="1292"/>
                    </a:cubicBezTo>
                    <a:cubicBezTo>
                      <a:pt x="95498" y="1206"/>
                      <a:pt x="73632" y="1"/>
                      <a:pt x="64023" y="1"/>
                    </a:cubicBezTo>
                    <a:close/>
                  </a:path>
                </a:pathLst>
              </a:custGeom>
              <a:solidFill>
                <a:srgbClr val="6C4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3"/>
              <p:cNvSpPr/>
              <p:nvPr/>
            </p:nvSpPr>
            <p:spPr>
              <a:xfrm>
                <a:off x="985425" y="3957075"/>
                <a:ext cx="4753650" cy="18105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7242" extrusionOk="0">
                    <a:moveTo>
                      <a:pt x="112072" y="0"/>
                    </a:moveTo>
                    <a:cubicBezTo>
                      <a:pt x="111613" y="0"/>
                      <a:pt x="111154" y="4"/>
                      <a:pt x="110695" y="10"/>
                    </a:cubicBezTo>
                    <a:cubicBezTo>
                      <a:pt x="107267" y="83"/>
                      <a:pt x="103983" y="602"/>
                      <a:pt x="100602" y="976"/>
                    </a:cubicBezTo>
                    <a:cubicBezTo>
                      <a:pt x="98395" y="1217"/>
                      <a:pt x="96184" y="1309"/>
                      <a:pt x="93972" y="1309"/>
                    </a:cubicBezTo>
                    <a:cubicBezTo>
                      <a:pt x="89420" y="1309"/>
                      <a:pt x="84865" y="918"/>
                      <a:pt x="80332" y="626"/>
                    </a:cubicBezTo>
                    <a:cubicBezTo>
                      <a:pt x="77651" y="453"/>
                      <a:pt x="74962" y="319"/>
                      <a:pt x="72271" y="319"/>
                    </a:cubicBezTo>
                    <a:cubicBezTo>
                      <a:pt x="71570" y="319"/>
                      <a:pt x="70868" y="328"/>
                      <a:pt x="70167" y="348"/>
                    </a:cubicBezTo>
                    <a:cubicBezTo>
                      <a:pt x="66702" y="469"/>
                      <a:pt x="63261" y="952"/>
                      <a:pt x="59821" y="1338"/>
                    </a:cubicBezTo>
                    <a:cubicBezTo>
                      <a:pt x="53448" y="2040"/>
                      <a:pt x="47031" y="2610"/>
                      <a:pt x="40602" y="2610"/>
                    </a:cubicBezTo>
                    <a:cubicBezTo>
                      <a:pt x="40284" y="2610"/>
                      <a:pt x="39965" y="2609"/>
                      <a:pt x="39647" y="2606"/>
                    </a:cubicBezTo>
                    <a:cubicBezTo>
                      <a:pt x="36086" y="2582"/>
                      <a:pt x="32536" y="2364"/>
                      <a:pt x="29011" y="1942"/>
                    </a:cubicBezTo>
                    <a:cubicBezTo>
                      <a:pt x="26077" y="1592"/>
                      <a:pt x="23168" y="1121"/>
                      <a:pt x="20234" y="819"/>
                    </a:cubicBezTo>
                    <a:cubicBezTo>
                      <a:pt x="17594" y="549"/>
                      <a:pt x="14899" y="361"/>
                      <a:pt x="12210" y="361"/>
                    </a:cubicBezTo>
                    <a:cubicBezTo>
                      <a:pt x="8885" y="361"/>
                      <a:pt x="5569" y="648"/>
                      <a:pt x="2378" y="1423"/>
                    </a:cubicBezTo>
                    <a:cubicBezTo>
                      <a:pt x="1570" y="1616"/>
                      <a:pt x="773" y="1845"/>
                      <a:pt x="0" y="2111"/>
                    </a:cubicBezTo>
                    <a:lnTo>
                      <a:pt x="0" y="7242"/>
                    </a:lnTo>
                    <a:lnTo>
                      <a:pt x="190146" y="7242"/>
                    </a:lnTo>
                    <a:lnTo>
                      <a:pt x="190146" y="1290"/>
                    </a:lnTo>
                    <a:cubicBezTo>
                      <a:pt x="187925" y="1712"/>
                      <a:pt x="185667" y="1954"/>
                      <a:pt x="183397" y="2002"/>
                    </a:cubicBezTo>
                    <a:cubicBezTo>
                      <a:pt x="183278" y="2004"/>
                      <a:pt x="183158" y="2005"/>
                      <a:pt x="183039" y="2005"/>
                    </a:cubicBezTo>
                    <a:cubicBezTo>
                      <a:pt x="179798" y="2005"/>
                      <a:pt x="176663" y="1390"/>
                      <a:pt x="173437" y="1169"/>
                    </a:cubicBezTo>
                    <a:cubicBezTo>
                      <a:pt x="172579" y="1114"/>
                      <a:pt x="171727" y="1089"/>
                      <a:pt x="170879" y="1089"/>
                    </a:cubicBezTo>
                    <a:cubicBezTo>
                      <a:pt x="168220" y="1089"/>
                      <a:pt x="165598" y="1329"/>
                      <a:pt x="162934" y="1604"/>
                    </a:cubicBezTo>
                    <a:cubicBezTo>
                      <a:pt x="157640" y="2138"/>
                      <a:pt x="152374" y="2590"/>
                      <a:pt x="147079" y="2590"/>
                    </a:cubicBezTo>
                    <a:cubicBezTo>
                      <a:pt x="145309" y="2590"/>
                      <a:pt x="143536" y="2540"/>
                      <a:pt x="141758" y="2425"/>
                    </a:cubicBezTo>
                    <a:cubicBezTo>
                      <a:pt x="134817" y="1966"/>
                      <a:pt x="127947" y="988"/>
                      <a:pt x="121017" y="409"/>
                    </a:cubicBezTo>
                    <a:cubicBezTo>
                      <a:pt x="118035" y="136"/>
                      <a:pt x="115053" y="0"/>
                      <a:pt x="112072" y="0"/>
                    </a:cubicBezTo>
                    <a:close/>
                  </a:path>
                </a:pathLst>
              </a:custGeom>
              <a:solidFill>
                <a:srgbClr val="4925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3"/>
              <p:cNvSpPr/>
              <p:nvPr/>
            </p:nvSpPr>
            <p:spPr>
              <a:xfrm>
                <a:off x="985425" y="3637025"/>
                <a:ext cx="4753650" cy="29000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11600" extrusionOk="0">
                    <a:moveTo>
                      <a:pt x="43994" y="0"/>
                    </a:moveTo>
                    <a:cubicBezTo>
                      <a:pt x="41806" y="0"/>
                      <a:pt x="39620" y="80"/>
                      <a:pt x="37438" y="244"/>
                    </a:cubicBezTo>
                    <a:cubicBezTo>
                      <a:pt x="33707" y="498"/>
                      <a:pt x="29989" y="957"/>
                      <a:pt x="26307" y="1536"/>
                    </a:cubicBezTo>
                    <a:cubicBezTo>
                      <a:pt x="23023" y="2055"/>
                      <a:pt x="19775" y="2780"/>
                      <a:pt x="16467" y="3057"/>
                    </a:cubicBezTo>
                    <a:cubicBezTo>
                      <a:pt x="15181" y="3167"/>
                      <a:pt x="13883" y="3225"/>
                      <a:pt x="12584" y="3225"/>
                    </a:cubicBezTo>
                    <a:cubicBezTo>
                      <a:pt x="8298" y="3225"/>
                      <a:pt x="3993" y="2588"/>
                      <a:pt x="0" y="1041"/>
                    </a:cubicBezTo>
                    <a:lnTo>
                      <a:pt x="0" y="11001"/>
                    </a:lnTo>
                    <a:cubicBezTo>
                      <a:pt x="785" y="10687"/>
                      <a:pt x="1570" y="10410"/>
                      <a:pt x="2378" y="10180"/>
                    </a:cubicBezTo>
                    <a:cubicBezTo>
                      <a:pt x="5574" y="9258"/>
                      <a:pt x="8895" y="8916"/>
                      <a:pt x="12226" y="8916"/>
                    </a:cubicBezTo>
                    <a:cubicBezTo>
                      <a:pt x="14910" y="8916"/>
                      <a:pt x="17600" y="9138"/>
                      <a:pt x="20234" y="9456"/>
                    </a:cubicBezTo>
                    <a:cubicBezTo>
                      <a:pt x="23168" y="9818"/>
                      <a:pt x="26077" y="10385"/>
                      <a:pt x="29011" y="10808"/>
                    </a:cubicBezTo>
                    <a:cubicBezTo>
                      <a:pt x="32536" y="11303"/>
                      <a:pt x="36086" y="11569"/>
                      <a:pt x="39647" y="11593"/>
                    </a:cubicBezTo>
                    <a:cubicBezTo>
                      <a:pt x="40013" y="11597"/>
                      <a:pt x="40378" y="11600"/>
                      <a:pt x="40744" y="11600"/>
                    </a:cubicBezTo>
                    <a:cubicBezTo>
                      <a:pt x="47126" y="11600"/>
                      <a:pt x="53495" y="10917"/>
                      <a:pt x="59821" y="10084"/>
                    </a:cubicBezTo>
                    <a:cubicBezTo>
                      <a:pt x="63261" y="9637"/>
                      <a:pt x="66702" y="9057"/>
                      <a:pt x="70167" y="8925"/>
                    </a:cubicBezTo>
                    <a:cubicBezTo>
                      <a:pt x="70927" y="8895"/>
                      <a:pt x="71688" y="8882"/>
                      <a:pt x="72448" y="8882"/>
                    </a:cubicBezTo>
                    <a:cubicBezTo>
                      <a:pt x="75080" y="8882"/>
                      <a:pt x="77710" y="9042"/>
                      <a:pt x="80332" y="9239"/>
                    </a:cubicBezTo>
                    <a:cubicBezTo>
                      <a:pt x="84872" y="9588"/>
                      <a:pt x="89433" y="10059"/>
                      <a:pt x="93990" y="10059"/>
                    </a:cubicBezTo>
                    <a:cubicBezTo>
                      <a:pt x="96196" y="10059"/>
                      <a:pt x="98401" y="9949"/>
                      <a:pt x="100602" y="9661"/>
                    </a:cubicBezTo>
                    <a:cubicBezTo>
                      <a:pt x="103983" y="9214"/>
                      <a:pt x="107267" y="8599"/>
                      <a:pt x="110695" y="8514"/>
                    </a:cubicBezTo>
                    <a:cubicBezTo>
                      <a:pt x="111157" y="8504"/>
                      <a:pt x="111620" y="8500"/>
                      <a:pt x="112084" y="8500"/>
                    </a:cubicBezTo>
                    <a:cubicBezTo>
                      <a:pt x="115051" y="8500"/>
                      <a:pt x="118052" y="8693"/>
                      <a:pt x="121017" y="8985"/>
                    </a:cubicBezTo>
                    <a:cubicBezTo>
                      <a:pt x="127947" y="9673"/>
                      <a:pt x="134805" y="10844"/>
                      <a:pt x="141758" y="11388"/>
                    </a:cubicBezTo>
                    <a:cubicBezTo>
                      <a:pt x="143544" y="11524"/>
                      <a:pt x="145325" y="11584"/>
                      <a:pt x="147102" y="11584"/>
                    </a:cubicBezTo>
                    <a:cubicBezTo>
                      <a:pt x="152390" y="11584"/>
                      <a:pt x="157648" y="11051"/>
                      <a:pt x="162934" y="10410"/>
                    </a:cubicBezTo>
                    <a:cubicBezTo>
                      <a:pt x="165590" y="10090"/>
                      <a:pt x="168205" y="9805"/>
                      <a:pt x="170857" y="9805"/>
                    </a:cubicBezTo>
                    <a:cubicBezTo>
                      <a:pt x="171712" y="9805"/>
                      <a:pt x="172572" y="9835"/>
                      <a:pt x="173437" y="9903"/>
                    </a:cubicBezTo>
                    <a:cubicBezTo>
                      <a:pt x="176681" y="10160"/>
                      <a:pt x="179833" y="10895"/>
                      <a:pt x="183093" y="10895"/>
                    </a:cubicBezTo>
                    <a:cubicBezTo>
                      <a:pt x="183194" y="10895"/>
                      <a:pt x="183296" y="10894"/>
                      <a:pt x="183397" y="10893"/>
                    </a:cubicBezTo>
                    <a:cubicBezTo>
                      <a:pt x="185667" y="10832"/>
                      <a:pt x="187937" y="10542"/>
                      <a:pt x="190146" y="10035"/>
                    </a:cubicBezTo>
                    <a:lnTo>
                      <a:pt x="190146" y="1814"/>
                    </a:lnTo>
                    <a:cubicBezTo>
                      <a:pt x="187623" y="2454"/>
                      <a:pt x="185015" y="2840"/>
                      <a:pt x="182516" y="3154"/>
                    </a:cubicBezTo>
                    <a:cubicBezTo>
                      <a:pt x="180861" y="3359"/>
                      <a:pt x="179196" y="3463"/>
                      <a:pt x="177530" y="3463"/>
                    </a:cubicBezTo>
                    <a:cubicBezTo>
                      <a:pt x="176156" y="3463"/>
                      <a:pt x="174782" y="3392"/>
                      <a:pt x="173413" y="3250"/>
                    </a:cubicBezTo>
                    <a:cubicBezTo>
                      <a:pt x="170238" y="2925"/>
                      <a:pt x="167082" y="2610"/>
                      <a:pt x="163893" y="2610"/>
                    </a:cubicBezTo>
                    <a:cubicBezTo>
                      <a:pt x="163529" y="2610"/>
                      <a:pt x="163166" y="2614"/>
                      <a:pt x="162801" y="2623"/>
                    </a:cubicBezTo>
                    <a:cubicBezTo>
                      <a:pt x="155570" y="2816"/>
                      <a:pt x="148447" y="4228"/>
                      <a:pt x="141227" y="4639"/>
                    </a:cubicBezTo>
                    <a:cubicBezTo>
                      <a:pt x="140190" y="4699"/>
                      <a:pt x="139157" y="4727"/>
                      <a:pt x="138128" y="4727"/>
                    </a:cubicBezTo>
                    <a:cubicBezTo>
                      <a:pt x="132556" y="4727"/>
                      <a:pt x="127088" y="3900"/>
                      <a:pt x="121585" y="2840"/>
                    </a:cubicBezTo>
                    <a:cubicBezTo>
                      <a:pt x="115132" y="1595"/>
                      <a:pt x="108631" y="172"/>
                      <a:pt x="102000" y="172"/>
                    </a:cubicBezTo>
                    <a:cubicBezTo>
                      <a:pt x="101945" y="172"/>
                      <a:pt x="101889" y="172"/>
                      <a:pt x="101834" y="172"/>
                    </a:cubicBezTo>
                    <a:cubicBezTo>
                      <a:pt x="98260" y="172"/>
                      <a:pt x="94783" y="703"/>
                      <a:pt x="91294" y="1464"/>
                    </a:cubicBezTo>
                    <a:cubicBezTo>
                      <a:pt x="88011" y="2176"/>
                      <a:pt x="84727" y="2973"/>
                      <a:pt x="81370" y="3311"/>
                    </a:cubicBezTo>
                    <a:cubicBezTo>
                      <a:pt x="80471" y="3400"/>
                      <a:pt x="79574" y="3437"/>
                      <a:pt x="78679" y="3437"/>
                    </a:cubicBezTo>
                    <a:cubicBezTo>
                      <a:pt x="75923" y="3437"/>
                      <a:pt x="73185" y="3083"/>
                      <a:pt x="70433" y="2792"/>
                    </a:cubicBezTo>
                    <a:cubicBezTo>
                      <a:pt x="66907" y="2430"/>
                      <a:pt x="63394" y="2019"/>
                      <a:pt x="59881" y="1500"/>
                    </a:cubicBezTo>
                    <a:cubicBezTo>
                      <a:pt x="56090" y="945"/>
                      <a:pt x="52336" y="317"/>
                      <a:pt x="48508" y="112"/>
                    </a:cubicBezTo>
                    <a:cubicBezTo>
                      <a:pt x="47003" y="38"/>
                      <a:pt x="45498" y="0"/>
                      <a:pt x="43994" y="0"/>
                    </a:cubicBezTo>
                    <a:close/>
                  </a:path>
                </a:pathLst>
              </a:custGeom>
              <a:solidFill>
                <a:srgbClr val="4925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19"/>
          <p:cNvSpPr txBox="1">
            <a:spLocks noGrp="1"/>
          </p:cNvSpPr>
          <p:nvPr>
            <p:ph type="subTitle" idx="1"/>
          </p:nvPr>
        </p:nvSpPr>
        <p:spPr>
          <a:xfrm>
            <a:off x="4947678" y="3082750"/>
            <a:ext cx="2679900" cy="1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19"/>
          <p:cNvSpPr txBox="1">
            <a:spLocks noGrp="1"/>
          </p:cNvSpPr>
          <p:nvPr>
            <p:ph type="subTitle" idx="2"/>
          </p:nvPr>
        </p:nvSpPr>
        <p:spPr>
          <a:xfrm>
            <a:off x="1516550" y="3082750"/>
            <a:ext cx="2679900" cy="1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19"/>
          <p:cNvSpPr txBox="1">
            <a:spLocks noGrp="1"/>
          </p:cNvSpPr>
          <p:nvPr>
            <p:ph type="subTitle" idx="3"/>
          </p:nvPr>
        </p:nvSpPr>
        <p:spPr>
          <a:xfrm>
            <a:off x="1516550" y="2601125"/>
            <a:ext cx="2679900" cy="47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endParaRPr/>
          </a:p>
        </p:txBody>
      </p:sp>
      <p:sp>
        <p:nvSpPr>
          <p:cNvPr id="230" name="Google Shape;230;p19"/>
          <p:cNvSpPr txBox="1">
            <a:spLocks noGrp="1"/>
          </p:cNvSpPr>
          <p:nvPr>
            <p:ph type="subTitle" idx="4"/>
          </p:nvPr>
        </p:nvSpPr>
        <p:spPr>
          <a:xfrm>
            <a:off x="4947679" y="2601125"/>
            <a:ext cx="2679900" cy="47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stoga"/>
              <a:buNone/>
              <a:defRPr sz="2000"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endParaRPr/>
          </a:p>
        </p:txBody>
      </p:sp>
      <p:grpSp>
        <p:nvGrpSpPr>
          <p:cNvPr id="231" name="Google Shape;231;p19"/>
          <p:cNvGrpSpPr/>
          <p:nvPr/>
        </p:nvGrpSpPr>
        <p:grpSpPr>
          <a:xfrm>
            <a:off x="-680250" y="136250"/>
            <a:ext cx="10524275" cy="5007743"/>
            <a:chOff x="-680250" y="136250"/>
            <a:chExt cx="10524275" cy="5007743"/>
          </a:xfrm>
        </p:grpSpPr>
        <p:sp>
          <p:nvSpPr>
            <p:cNvPr id="232" name="Google Shape;232;p19"/>
            <p:cNvSpPr/>
            <p:nvPr/>
          </p:nvSpPr>
          <p:spPr>
            <a:xfrm>
              <a:off x="-680250" y="136250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9"/>
            <p:cNvSpPr/>
            <p:nvPr/>
          </p:nvSpPr>
          <p:spPr>
            <a:xfrm>
              <a:off x="8324275" y="287650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4" name="Google Shape;234;p19"/>
            <p:cNvGrpSpPr/>
            <p:nvPr/>
          </p:nvGrpSpPr>
          <p:grpSpPr>
            <a:xfrm>
              <a:off x="0" y="4682301"/>
              <a:ext cx="9144145" cy="461692"/>
              <a:chOff x="0" y="4682301"/>
              <a:chExt cx="9144145" cy="461692"/>
            </a:xfrm>
          </p:grpSpPr>
          <p:sp>
            <p:nvSpPr>
              <p:cNvPr id="235" name="Google Shape;235;p19"/>
              <p:cNvSpPr/>
              <p:nvPr/>
            </p:nvSpPr>
            <p:spPr>
              <a:xfrm>
                <a:off x="0" y="4682301"/>
                <a:ext cx="9143949" cy="461692"/>
              </a:xfrm>
              <a:custGeom>
                <a:avLst/>
                <a:gdLst/>
                <a:ahLst/>
                <a:cxnLst/>
                <a:rect l="l" t="t" r="r" b="b"/>
                <a:pathLst>
                  <a:path w="190014" h="15056" extrusionOk="0">
                    <a:moveTo>
                      <a:pt x="102510" y="2379"/>
                    </a:moveTo>
                    <a:lnTo>
                      <a:pt x="102510" y="2379"/>
                    </a:lnTo>
                    <a:cubicBezTo>
                      <a:pt x="102506" y="2408"/>
                      <a:pt x="102503" y="2437"/>
                      <a:pt x="102499" y="2467"/>
                    </a:cubicBezTo>
                    <a:lnTo>
                      <a:pt x="102499" y="2467"/>
                    </a:lnTo>
                    <a:cubicBezTo>
                      <a:pt x="102503" y="2438"/>
                      <a:pt x="102507" y="2408"/>
                      <a:pt x="102510" y="2379"/>
                    </a:cubicBezTo>
                    <a:close/>
                    <a:moveTo>
                      <a:pt x="184037" y="2548"/>
                    </a:moveTo>
                    <a:lnTo>
                      <a:pt x="184031" y="2602"/>
                    </a:lnTo>
                    <a:lnTo>
                      <a:pt x="184031" y="2602"/>
                    </a:lnTo>
                    <a:cubicBezTo>
                      <a:pt x="184034" y="2584"/>
                      <a:pt x="184035" y="2566"/>
                      <a:pt x="184037" y="2548"/>
                    </a:cubicBezTo>
                    <a:close/>
                    <a:moveTo>
                      <a:pt x="79692" y="3320"/>
                    </a:moveTo>
                    <a:lnTo>
                      <a:pt x="79691" y="3324"/>
                    </a:lnTo>
                    <a:lnTo>
                      <a:pt x="79695" y="3329"/>
                    </a:lnTo>
                    <a:lnTo>
                      <a:pt x="79695" y="3329"/>
                    </a:lnTo>
                    <a:cubicBezTo>
                      <a:pt x="79694" y="3326"/>
                      <a:pt x="79693" y="3323"/>
                      <a:pt x="79692" y="3320"/>
                    </a:cubicBezTo>
                    <a:close/>
                    <a:moveTo>
                      <a:pt x="107292" y="3868"/>
                    </a:moveTo>
                    <a:cubicBezTo>
                      <a:pt x="107352" y="4048"/>
                      <a:pt x="107400" y="4239"/>
                      <a:pt x="107435" y="4431"/>
                    </a:cubicBezTo>
                    <a:lnTo>
                      <a:pt x="107122" y="4697"/>
                    </a:lnTo>
                    <a:lnTo>
                      <a:pt x="107292" y="3868"/>
                    </a:lnTo>
                    <a:close/>
                    <a:moveTo>
                      <a:pt x="326" y="0"/>
                    </a:moveTo>
                    <a:cubicBezTo>
                      <a:pt x="302" y="1087"/>
                      <a:pt x="193" y="2161"/>
                      <a:pt x="0" y="3224"/>
                    </a:cubicBezTo>
                    <a:lnTo>
                      <a:pt x="0" y="15055"/>
                    </a:lnTo>
                    <a:lnTo>
                      <a:pt x="190013" y="15055"/>
                    </a:lnTo>
                    <a:lnTo>
                      <a:pt x="190013" y="6411"/>
                    </a:lnTo>
                    <a:lnTo>
                      <a:pt x="189591" y="6411"/>
                    </a:lnTo>
                    <a:cubicBezTo>
                      <a:pt x="189240" y="5518"/>
                      <a:pt x="189349" y="4516"/>
                      <a:pt x="189880" y="3719"/>
                    </a:cubicBezTo>
                    <a:lnTo>
                      <a:pt x="189880" y="3719"/>
                    </a:lnTo>
                    <a:lnTo>
                      <a:pt x="188673" y="4781"/>
                    </a:lnTo>
                    <a:lnTo>
                      <a:pt x="188987" y="3067"/>
                    </a:lnTo>
                    <a:lnTo>
                      <a:pt x="188987" y="3067"/>
                    </a:lnTo>
                    <a:cubicBezTo>
                      <a:pt x="188468" y="3731"/>
                      <a:pt x="187864" y="4322"/>
                      <a:pt x="187176" y="4817"/>
                    </a:cubicBezTo>
                    <a:cubicBezTo>
                      <a:pt x="187140" y="4383"/>
                      <a:pt x="187236" y="3948"/>
                      <a:pt x="187454" y="3562"/>
                    </a:cubicBezTo>
                    <a:lnTo>
                      <a:pt x="187454" y="3562"/>
                    </a:lnTo>
                    <a:cubicBezTo>
                      <a:pt x="186741" y="4359"/>
                      <a:pt x="185896" y="5035"/>
                      <a:pt x="184955" y="5542"/>
                    </a:cubicBezTo>
                    <a:cubicBezTo>
                      <a:pt x="185124" y="4660"/>
                      <a:pt x="185293" y="3779"/>
                      <a:pt x="185462" y="2898"/>
                    </a:cubicBezTo>
                    <a:lnTo>
                      <a:pt x="185462" y="2898"/>
                    </a:lnTo>
                    <a:cubicBezTo>
                      <a:pt x="185124" y="3827"/>
                      <a:pt x="184532" y="4636"/>
                      <a:pt x="183759" y="5240"/>
                    </a:cubicBezTo>
                    <a:lnTo>
                      <a:pt x="184031" y="2602"/>
                    </a:lnTo>
                    <a:lnTo>
                      <a:pt x="184031" y="2602"/>
                    </a:lnTo>
                    <a:cubicBezTo>
                      <a:pt x="183916" y="3617"/>
                      <a:pt x="183235" y="4498"/>
                      <a:pt x="182262" y="4854"/>
                    </a:cubicBezTo>
                    <a:lnTo>
                      <a:pt x="182190" y="2234"/>
                    </a:lnTo>
                    <a:cubicBezTo>
                      <a:pt x="181779" y="3163"/>
                      <a:pt x="181236" y="4045"/>
                      <a:pt x="180596" y="4830"/>
                    </a:cubicBezTo>
                    <a:cubicBezTo>
                      <a:pt x="180548" y="4021"/>
                      <a:pt x="180488" y="3212"/>
                      <a:pt x="180439" y="2403"/>
                    </a:cubicBezTo>
                    <a:cubicBezTo>
                      <a:pt x="179872" y="3151"/>
                      <a:pt x="179413" y="3972"/>
                      <a:pt x="179063" y="4842"/>
                    </a:cubicBezTo>
                    <a:lnTo>
                      <a:pt x="179063" y="3707"/>
                    </a:lnTo>
                    <a:lnTo>
                      <a:pt x="178496" y="4914"/>
                    </a:lnTo>
                    <a:cubicBezTo>
                      <a:pt x="178315" y="4467"/>
                      <a:pt x="178230" y="3972"/>
                      <a:pt x="178266" y="3489"/>
                    </a:cubicBezTo>
                    <a:lnTo>
                      <a:pt x="178266" y="3489"/>
                    </a:lnTo>
                    <a:cubicBezTo>
                      <a:pt x="178146" y="3695"/>
                      <a:pt x="178025" y="3900"/>
                      <a:pt x="177892" y="4093"/>
                    </a:cubicBezTo>
                    <a:cubicBezTo>
                      <a:pt x="177832" y="3272"/>
                      <a:pt x="177759" y="2439"/>
                      <a:pt x="177699" y="1606"/>
                    </a:cubicBezTo>
                    <a:lnTo>
                      <a:pt x="177699" y="1606"/>
                    </a:lnTo>
                    <a:cubicBezTo>
                      <a:pt x="177747" y="2729"/>
                      <a:pt x="177590" y="3864"/>
                      <a:pt x="177240" y="4926"/>
                    </a:cubicBezTo>
                    <a:cubicBezTo>
                      <a:pt x="177156" y="5011"/>
                      <a:pt x="177083" y="5095"/>
                      <a:pt x="176999" y="5180"/>
                    </a:cubicBezTo>
                    <a:cubicBezTo>
                      <a:pt x="176793" y="3948"/>
                      <a:pt x="176685" y="2705"/>
                      <a:pt x="176673" y="1461"/>
                    </a:cubicBezTo>
                    <a:lnTo>
                      <a:pt x="176129" y="5204"/>
                    </a:lnTo>
                    <a:cubicBezTo>
                      <a:pt x="175912" y="4588"/>
                      <a:pt x="175852" y="3924"/>
                      <a:pt x="175924" y="3272"/>
                    </a:cubicBezTo>
                    <a:lnTo>
                      <a:pt x="175924" y="3272"/>
                    </a:lnTo>
                    <a:cubicBezTo>
                      <a:pt x="175828" y="3586"/>
                      <a:pt x="175707" y="3888"/>
                      <a:pt x="175562" y="4178"/>
                    </a:cubicBezTo>
                    <a:cubicBezTo>
                      <a:pt x="175248" y="3176"/>
                      <a:pt x="174934" y="2161"/>
                      <a:pt x="174620" y="1147"/>
                    </a:cubicBezTo>
                    <a:lnTo>
                      <a:pt x="174620" y="1147"/>
                    </a:lnTo>
                    <a:cubicBezTo>
                      <a:pt x="174620" y="2427"/>
                      <a:pt x="174632" y="3719"/>
                      <a:pt x="174632" y="4999"/>
                    </a:cubicBezTo>
                    <a:cubicBezTo>
                      <a:pt x="174572" y="4793"/>
                      <a:pt x="174500" y="4576"/>
                      <a:pt x="174439" y="4371"/>
                    </a:cubicBezTo>
                    <a:cubicBezTo>
                      <a:pt x="174379" y="3924"/>
                      <a:pt x="174355" y="3477"/>
                      <a:pt x="174379" y="3031"/>
                    </a:cubicBezTo>
                    <a:lnTo>
                      <a:pt x="174379" y="3031"/>
                    </a:lnTo>
                    <a:cubicBezTo>
                      <a:pt x="174331" y="3260"/>
                      <a:pt x="174270" y="3477"/>
                      <a:pt x="174198" y="3695"/>
                    </a:cubicBezTo>
                    <a:cubicBezTo>
                      <a:pt x="173884" y="2862"/>
                      <a:pt x="173522" y="2041"/>
                      <a:pt x="173099" y="1256"/>
                    </a:cubicBezTo>
                    <a:lnTo>
                      <a:pt x="173099" y="1256"/>
                    </a:lnTo>
                    <a:cubicBezTo>
                      <a:pt x="173304" y="2644"/>
                      <a:pt x="173401" y="4057"/>
                      <a:pt x="173377" y="5457"/>
                    </a:cubicBezTo>
                    <a:cubicBezTo>
                      <a:pt x="173329" y="5542"/>
                      <a:pt x="173280" y="5614"/>
                      <a:pt x="173232" y="5699"/>
                    </a:cubicBezTo>
                    <a:cubicBezTo>
                      <a:pt x="173063" y="4769"/>
                      <a:pt x="173003" y="3827"/>
                      <a:pt x="173039" y="2886"/>
                    </a:cubicBezTo>
                    <a:lnTo>
                      <a:pt x="173039" y="2886"/>
                    </a:lnTo>
                    <a:cubicBezTo>
                      <a:pt x="172930" y="3514"/>
                      <a:pt x="172725" y="4117"/>
                      <a:pt x="172435" y="4673"/>
                    </a:cubicBezTo>
                    <a:cubicBezTo>
                      <a:pt x="172109" y="4081"/>
                      <a:pt x="171783" y="3502"/>
                      <a:pt x="171445" y="2922"/>
                    </a:cubicBezTo>
                    <a:cubicBezTo>
                      <a:pt x="171397" y="3139"/>
                      <a:pt x="171349" y="3369"/>
                      <a:pt x="171324" y="3598"/>
                    </a:cubicBezTo>
                    <a:cubicBezTo>
                      <a:pt x="171228" y="3127"/>
                      <a:pt x="171155" y="2656"/>
                      <a:pt x="171119" y="2186"/>
                    </a:cubicBezTo>
                    <a:cubicBezTo>
                      <a:pt x="170926" y="2958"/>
                      <a:pt x="170685" y="3731"/>
                      <a:pt x="170395" y="4479"/>
                    </a:cubicBezTo>
                    <a:lnTo>
                      <a:pt x="170033" y="3755"/>
                    </a:lnTo>
                    <a:cubicBezTo>
                      <a:pt x="170033" y="4359"/>
                      <a:pt x="169984" y="4938"/>
                      <a:pt x="169972" y="5481"/>
                    </a:cubicBezTo>
                    <a:lnTo>
                      <a:pt x="169936" y="5554"/>
                    </a:lnTo>
                    <a:cubicBezTo>
                      <a:pt x="169610" y="4274"/>
                      <a:pt x="169284" y="2994"/>
                      <a:pt x="168946" y="1715"/>
                    </a:cubicBezTo>
                    <a:cubicBezTo>
                      <a:pt x="168825" y="3127"/>
                      <a:pt x="168499" y="4504"/>
                      <a:pt x="168004" y="5832"/>
                    </a:cubicBezTo>
                    <a:cubicBezTo>
                      <a:pt x="167618" y="4793"/>
                      <a:pt x="167232" y="3755"/>
                      <a:pt x="166845" y="2717"/>
                    </a:cubicBezTo>
                    <a:lnTo>
                      <a:pt x="166845" y="2717"/>
                    </a:lnTo>
                    <a:cubicBezTo>
                      <a:pt x="166894" y="3779"/>
                      <a:pt x="166701" y="4854"/>
                      <a:pt x="166290" y="5844"/>
                    </a:cubicBezTo>
                    <a:lnTo>
                      <a:pt x="164793" y="2693"/>
                    </a:lnTo>
                    <a:cubicBezTo>
                      <a:pt x="164721" y="3731"/>
                      <a:pt x="164648" y="4781"/>
                      <a:pt x="164576" y="5819"/>
                    </a:cubicBezTo>
                    <a:lnTo>
                      <a:pt x="162946" y="3043"/>
                    </a:lnTo>
                    <a:lnTo>
                      <a:pt x="162861" y="6121"/>
                    </a:lnTo>
                    <a:lnTo>
                      <a:pt x="162451" y="5566"/>
                    </a:lnTo>
                    <a:cubicBezTo>
                      <a:pt x="162439" y="5264"/>
                      <a:pt x="162391" y="4962"/>
                      <a:pt x="162306" y="4685"/>
                    </a:cubicBezTo>
                    <a:cubicBezTo>
                      <a:pt x="162210" y="4781"/>
                      <a:pt x="162137" y="4902"/>
                      <a:pt x="162041" y="4999"/>
                    </a:cubicBezTo>
                    <a:lnTo>
                      <a:pt x="161690" y="4528"/>
                    </a:lnTo>
                    <a:cubicBezTo>
                      <a:pt x="161654" y="4033"/>
                      <a:pt x="161606" y="3538"/>
                      <a:pt x="161570" y="3055"/>
                    </a:cubicBezTo>
                    <a:lnTo>
                      <a:pt x="160990" y="4009"/>
                    </a:lnTo>
                    <a:cubicBezTo>
                      <a:pt x="161002" y="3924"/>
                      <a:pt x="161014" y="3852"/>
                      <a:pt x="161038" y="3767"/>
                    </a:cubicBezTo>
                    <a:lnTo>
                      <a:pt x="161038" y="3767"/>
                    </a:lnTo>
                    <a:cubicBezTo>
                      <a:pt x="160725" y="4178"/>
                      <a:pt x="160447" y="4612"/>
                      <a:pt x="160205" y="5071"/>
                    </a:cubicBezTo>
                    <a:cubicBezTo>
                      <a:pt x="160121" y="4298"/>
                      <a:pt x="160036" y="3526"/>
                      <a:pt x="159940" y="2741"/>
                    </a:cubicBezTo>
                    <a:cubicBezTo>
                      <a:pt x="159493" y="3489"/>
                      <a:pt x="159010" y="4202"/>
                      <a:pt x="158503" y="4914"/>
                    </a:cubicBezTo>
                    <a:cubicBezTo>
                      <a:pt x="158431" y="4564"/>
                      <a:pt x="158358" y="4226"/>
                      <a:pt x="158286" y="3876"/>
                    </a:cubicBezTo>
                    <a:cubicBezTo>
                      <a:pt x="158286" y="4238"/>
                      <a:pt x="158262" y="4588"/>
                      <a:pt x="158213" y="4950"/>
                    </a:cubicBezTo>
                    <a:cubicBezTo>
                      <a:pt x="157960" y="4274"/>
                      <a:pt x="157803" y="3586"/>
                      <a:pt x="157731" y="2874"/>
                    </a:cubicBezTo>
                    <a:cubicBezTo>
                      <a:pt x="157405" y="3755"/>
                      <a:pt x="156958" y="4588"/>
                      <a:pt x="156390" y="5349"/>
                    </a:cubicBezTo>
                    <a:lnTo>
                      <a:pt x="155642" y="3067"/>
                    </a:lnTo>
                    <a:lnTo>
                      <a:pt x="155642" y="3067"/>
                    </a:lnTo>
                    <a:cubicBezTo>
                      <a:pt x="155666" y="3888"/>
                      <a:pt x="155388" y="4685"/>
                      <a:pt x="154857" y="5312"/>
                    </a:cubicBezTo>
                    <a:cubicBezTo>
                      <a:pt x="154423" y="4528"/>
                      <a:pt x="153988" y="3755"/>
                      <a:pt x="153565" y="2982"/>
                    </a:cubicBezTo>
                    <a:lnTo>
                      <a:pt x="152769" y="5614"/>
                    </a:lnTo>
                    <a:lnTo>
                      <a:pt x="151646" y="3477"/>
                    </a:lnTo>
                    <a:cubicBezTo>
                      <a:pt x="151465" y="4238"/>
                      <a:pt x="151284" y="4986"/>
                      <a:pt x="151103" y="5747"/>
                    </a:cubicBezTo>
                    <a:lnTo>
                      <a:pt x="150064" y="3031"/>
                    </a:lnTo>
                    <a:cubicBezTo>
                      <a:pt x="150052" y="4069"/>
                      <a:pt x="149775" y="5095"/>
                      <a:pt x="149280" y="6013"/>
                    </a:cubicBezTo>
                    <a:lnTo>
                      <a:pt x="148531" y="3369"/>
                    </a:lnTo>
                    <a:cubicBezTo>
                      <a:pt x="148495" y="4105"/>
                      <a:pt x="148290" y="4830"/>
                      <a:pt x="147952" y="5481"/>
                    </a:cubicBezTo>
                    <a:lnTo>
                      <a:pt x="146889" y="2681"/>
                    </a:lnTo>
                    <a:cubicBezTo>
                      <a:pt x="146793" y="3634"/>
                      <a:pt x="146563" y="4564"/>
                      <a:pt x="146213" y="5457"/>
                    </a:cubicBezTo>
                    <a:cubicBezTo>
                      <a:pt x="145585" y="4745"/>
                      <a:pt x="145151" y="3888"/>
                      <a:pt x="144921" y="2970"/>
                    </a:cubicBezTo>
                    <a:cubicBezTo>
                      <a:pt x="144704" y="3803"/>
                      <a:pt x="144487" y="4636"/>
                      <a:pt x="144269" y="5469"/>
                    </a:cubicBezTo>
                    <a:cubicBezTo>
                      <a:pt x="143738" y="4854"/>
                      <a:pt x="143340" y="4129"/>
                      <a:pt x="143135" y="3357"/>
                    </a:cubicBezTo>
                    <a:lnTo>
                      <a:pt x="143110" y="5904"/>
                    </a:lnTo>
                    <a:lnTo>
                      <a:pt x="141577" y="3610"/>
                    </a:lnTo>
                    <a:lnTo>
                      <a:pt x="141239" y="5614"/>
                    </a:lnTo>
                    <a:cubicBezTo>
                      <a:pt x="141106" y="5494"/>
                      <a:pt x="140974" y="5361"/>
                      <a:pt x="140853" y="5216"/>
                    </a:cubicBezTo>
                    <a:cubicBezTo>
                      <a:pt x="140937" y="4431"/>
                      <a:pt x="141082" y="3646"/>
                      <a:pt x="141287" y="2874"/>
                    </a:cubicBezTo>
                    <a:lnTo>
                      <a:pt x="141287" y="2874"/>
                    </a:lnTo>
                    <a:cubicBezTo>
                      <a:pt x="140961" y="3357"/>
                      <a:pt x="140611" y="3827"/>
                      <a:pt x="140213" y="4262"/>
                    </a:cubicBezTo>
                    <a:cubicBezTo>
                      <a:pt x="140104" y="4033"/>
                      <a:pt x="140020" y="3803"/>
                      <a:pt x="139947" y="3562"/>
                    </a:cubicBezTo>
                    <a:lnTo>
                      <a:pt x="139947" y="3562"/>
                    </a:lnTo>
                    <a:cubicBezTo>
                      <a:pt x="140008" y="3840"/>
                      <a:pt x="140056" y="4105"/>
                      <a:pt x="140104" y="4383"/>
                    </a:cubicBezTo>
                    <a:cubicBezTo>
                      <a:pt x="139778" y="4721"/>
                      <a:pt x="139440" y="5047"/>
                      <a:pt x="139090" y="5349"/>
                    </a:cubicBezTo>
                    <a:lnTo>
                      <a:pt x="139235" y="2886"/>
                    </a:lnTo>
                    <a:lnTo>
                      <a:pt x="139235" y="2886"/>
                    </a:lnTo>
                    <a:cubicBezTo>
                      <a:pt x="138849" y="3743"/>
                      <a:pt x="138305" y="4504"/>
                      <a:pt x="137629" y="5143"/>
                    </a:cubicBezTo>
                    <a:cubicBezTo>
                      <a:pt x="137581" y="4274"/>
                      <a:pt x="137545" y="3405"/>
                      <a:pt x="137509" y="2536"/>
                    </a:cubicBezTo>
                    <a:lnTo>
                      <a:pt x="135746" y="5143"/>
                    </a:lnTo>
                    <a:cubicBezTo>
                      <a:pt x="135456" y="4419"/>
                      <a:pt x="135311" y="3646"/>
                      <a:pt x="135324" y="2874"/>
                    </a:cubicBezTo>
                    <a:lnTo>
                      <a:pt x="135324" y="2874"/>
                    </a:lnTo>
                    <a:cubicBezTo>
                      <a:pt x="135010" y="3695"/>
                      <a:pt x="134563" y="4443"/>
                      <a:pt x="134008" y="5119"/>
                    </a:cubicBezTo>
                    <a:cubicBezTo>
                      <a:pt x="133899" y="4479"/>
                      <a:pt x="133802" y="3840"/>
                      <a:pt x="133706" y="3212"/>
                    </a:cubicBezTo>
                    <a:lnTo>
                      <a:pt x="132607" y="5469"/>
                    </a:lnTo>
                    <a:cubicBezTo>
                      <a:pt x="132257" y="4624"/>
                      <a:pt x="132016" y="3719"/>
                      <a:pt x="131919" y="2801"/>
                    </a:cubicBezTo>
                    <a:cubicBezTo>
                      <a:pt x="131400" y="3803"/>
                      <a:pt x="130881" y="4817"/>
                      <a:pt x="130362" y="5819"/>
                    </a:cubicBezTo>
                    <a:lnTo>
                      <a:pt x="129529" y="3139"/>
                    </a:lnTo>
                    <a:lnTo>
                      <a:pt x="128406" y="5675"/>
                    </a:lnTo>
                    <a:lnTo>
                      <a:pt x="127826" y="3477"/>
                    </a:lnTo>
                    <a:cubicBezTo>
                      <a:pt x="127525" y="4105"/>
                      <a:pt x="127102" y="4660"/>
                      <a:pt x="126595" y="5131"/>
                    </a:cubicBezTo>
                    <a:lnTo>
                      <a:pt x="126510" y="3477"/>
                    </a:lnTo>
                    <a:cubicBezTo>
                      <a:pt x="126160" y="4202"/>
                      <a:pt x="125702" y="4878"/>
                      <a:pt x="125158" y="5481"/>
                    </a:cubicBezTo>
                    <a:cubicBezTo>
                      <a:pt x="124844" y="4805"/>
                      <a:pt x="124736" y="4045"/>
                      <a:pt x="124844" y="3308"/>
                    </a:cubicBezTo>
                    <a:lnTo>
                      <a:pt x="124844" y="3308"/>
                    </a:lnTo>
                    <a:cubicBezTo>
                      <a:pt x="124410" y="3912"/>
                      <a:pt x="123975" y="4516"/>
                      <a:pt x="123541" y="5107"/>
                    </a:cubicBezTo>
                    <a:lnTo>
                      <a:pt x="122864" y="3200"/>
                    </a:lnTo>
                    <a:lnTo>
                      <a:pt x="121633" y="5409"/>
                    </a:lnTo>
                    <a:lnTo>
                      <a:pt x="120957" y="3538"/>
                    </a:lnTo>
                    <a:lnTo>
                      <a:pt x="119991" y="5131"/>
                    </a:lnTo>
                    <a:cubicBezTo>
                      <a:pt x="119762" y="4636"/>
                      <a:pt x="119532" y="4153"/>
                      <a:pt x="119291" y="3658"/>
                    </a:cubicBezTo>
                    <a:cubicBezTo>
                      <a:pt x="119086" y="4383"/>
                      <a:pt x="118868" y="5095"/>
                      <a:pt x="118663" y="5807"/>
                    </a:cubicBezTo>
                    <a:cubicBezTo>
                      <a:pt x="118301" y="4986"/>
                      <a:pt x="117939" y="4153"/>
                      <a:pt x="117577" y="3332"/>
                    </a:cubicBezTo>
                    <a:lnTo>
                      <a:pt x="116816" y="5819"/>
                    </a:lnTo>
                    <a:lnTo>
                      <a:pt x="115524" y="3272"/>
                    </a:lnTo>
                    <a:cubicBezTo>
                      <a:pt x="115319" y="4045"/>
                      <a:pt x="115005" y="4793"/>
                      <a:pt x="114583" y="5481"/>
                    </a:cubicBezTo>
                    <a:lnTo>
                      <a:pt x="113641" y="3369"/>
                    </a:lnTo>
                    <a:cubicBezTo>
                      <a:pt x="113436" y="4141"/>
                      <a:pt x="113110" y="4890"/>
                      <a:pt x="112675" y="5578"/>
                    </a:cubicBezTo>
                    <a:cubicBezTo>
                      <a:pt x="112144" y="5047"/>
                      <a:pt x="111733" y="4395"/>
                      <a:pt x="111468" y="3683"/>
                    </a:cubicBezTo>
                    <a:lnTo>
                      <a:pt x="110562" y="6097"/>
                    </a:lnTo>
                    <a:cubicBezTo>
                      <a:pt x="110019" y="5228"/>
                      <a:pt x="109488" y="4359"/>
                      <a:pt x="108957" y="3502"/>
                    </a:cubicBezTo>
                    <a:cubicBezTo>
                      <a:pt x="108776" y="4057"/>
                      <a:pt x="108594" y="4600"/>
                      <a:pt x="108425" y="5155"/>
                    </a:cubicBezTo>
                    <a:lnTo>
                      <a:pt x="107918" y="4588"/>
                    </a:lnTo>
                    <a:cubicBezTo>
                      <a:pt x="108003" y="4250"/>
                      <a:pt x="108148" y="3936"/>
                      <a:pt x="108341" y="3658"/>
                    </a:cubicBezTo>
                    <a:lnTo>
                      <a:pt x="108341" y="3658"/>
                    </a:lnTo>
                    <a:lnTo>
                      <a:pt x="107641" y="4262"/>
                    </a:lnTo>
                    <a:lnTo>
                      <a:pt x="107292" y="3866"/>
                    </a:lnTo>
                    <a:lnTo>
                      <a:pt x="107472" y="2994"/>
                    </a:lnTo>
                    <a:lnTo>
                      <a:pt x="107472" y="2994"/>
                    </a:lnTo>
                    <a:cubicBezTo>
                      <a:pt x="106965" y="3610"/>
                      <a:pt x="106373" y="4166"/>
                      <a:pt x="105721" y="4624"/>
                    </a:cubicBezTo>
                    <a:lnTo>
                      <a:pt x="105612" y="4528"/>
                    </a:lnTo>
                    <a:cubicBezTo>
                      <a:pt x="105625" y="4153"/>
                      <a:pt x="105733" y="3791"/>
                      <a:pt x="105914" y="3465"/>
                    </a:cubicBezTo>
                    <a:lnTo>
                      <a:pt x="105914" y="3465"/>
                    </a:lnTo>
                    <a:cubicBezTo>
                      <a:pt x="105697" y="3695"/>
                      <a:pt x="105468" y="3924"/>
                      <a:pt x="105226" y="4141"/>
                    </a:cubicBezTo>
                    <a:cubicBezTo>
                      <a:pt x="105033" y="3948"/>
                      <a:pt x="104852" y="3743"/>
                      <a:pt x="104683" y="3538"/>
                    </a:cubicBezTo>
                    <a:lnTo>
                      <a:pt x="104683" y="3538"/>
                    </a:lnTo>
                    <a:cubicBezTo>
                      <a:pt x="104852" y="3743"/>
                      <a:pt x="104997" y="3972"/>
                      <a:pt x="105130" y="4226"/>
                    </a:cubicBezTo>
                    <a:cubicBezTo>
                      <a:pt x="104586" y="4673"/>
                      <a:pt x="104007" y="5071"/>
                      <a:pt x="103391" y="5385"/>
                    </a:cubicBezTo>
                    <a:cubicBezTo>
                      <a:pt x="103572" y="4516"/>
                      <a:pt x="103753" y="3634"/>
                      <a:pt x="103934" y="2753"/>
                    </a:cubicBezTo>
                    <a:lnTo>
                      <a:pt x="103934" y="2753"/>
                    </a:lnTo>
                    <a:cubicBezTo>
                      <a:pt x="103584" y="3683"/>
                      <a:pt x="102981" y="4479"/>
                      <a:pt x="102184" y="5071"/>
                    </a:cubicBezTo>
                    <a:cubicBezTo>
                      <a:pt x="102289" y="4207"/>
                      <a:pt x="102394" y="3342"/>
                      <a:pt x="102499" y="2467"/>
                    </a:cubicBezTo>
                    <a:lnTo>
                      <a:pt x="102499" y="2467"/>
                    </a:lnTo>
                    <a:cubicBezTo>
                      <a:pt x="102361" y="3478"/>
                      <a:pt x="101661" y="4320"/>
                      <a:pt x="100699" y="4648"/>
                    </a:cubicBezTo>
                    <a:cubicBezTo>
                      <a:pt x="100699" y="3779"/>
                      <a:pt x="100687" y="2910"/>
                      <a:pt x="100687" y="2041"/>
                    </a:cubicBezTo>
                    <a:cubicBezTo>
                      <a:pt x="100252" y="2958"/>
                      <a:pt x="99697" y="3827"/>
                      <a:pt x="99033" y="4600"/>
                    </a:cubicBezTo>
                    <a:lnTo>
                      <a:pt x="98924" y="2161"/>
                    </a:lnTo>
                    <a:cubicBezTo>
                      <a:pt x="98200" y="3103"/>
                      <a:pt x="97632" y="4141"/>
                      <a:pt x="97234" y="5252"/>
                    </a:cubicBezTo>
                    <a:cubicBezTo>
                      <a:pt x="96848" y="4648"/>
                      <a:pt x="96667" y="3936"/>
                      <a:pt x="96727" y="3224"/>
                    </a:cubicBezTo>
                    <a:lnTo>
                      <a:pt x="96727" y="3224"/>
                    </a:lnTo>
                    <a:cubicBezTo>
                      <a:pt x="96232" y="4093"/>
                      <a:pt x="95556" y="4842"/>
                      <a:pt x="94759" y="5445"/>
                    </a:cubicBezTo>
                    <a:cubicBezTo>
                      <a:pt x="94397" y="4660"/>
                      <a:pt x="94276" y="3803"/>
                      <a:pt x="94385" y="2946"/>
                    </a:cubicBezTo>
                    <a:lnTo>
                      <a:pt x="94385" y="2946"/>
                    </a:lnTo>
                    <a:cubicBezTo>
                      <a:pt x="94107" y="3767"/>
                      <a:pt x="93673" y="4528"/>
                      <a:pt x="93093" y="5168"/>
                    </a:cubicBezTo>
                    <a:cubicBezTo>
                      <a:pt x="92876" y="4359"/>
                      <a:pt x="92791" y="3514"/>
                      <a:pt x="92852" y="2681"/>
                    </a:cubicBezTo>
                    <a:lnTo>
                      <a:pt x="92852" y="2681"/>
                    </a:lnTo>
                    <a:cubicBezTo>
                      <a:pt x="92610" y="3634"/>
                      <a:pt x="92200" y="4528"/>
                      <a:pt x="91644" y="5324"/>
                    </a:cubicBezTo>
                    <a:cubicBezTo>
                      <a:pt x="91499" y="4395"/>
                      <a:pt x="91451" y="3453"/>
                      <a:pt x="91499" y="2524"/>
                    </a:cubicBezTo>
                    <a:lnTo>
                      <a:pt x="91499" y="2524"/>
                    </a:lnTo>
                    <a:cubicBezTo>
                      <a:pt x="91318" y="3502"/>
                      <a:pt x="90884" y="4419"/>
                      <a:pt x="90268" y="5192"/>
                    </a:cubicBezTo>
                    <a:cubicBezTo>
                      <a:pt x="89918" y="4081"/>
                      <a:pt x="89688" y="2934"/>
                      <a:pt x="89592" y="1775"/>
                    </a:cubicBezTo>
                    <a:cubicBezTo>
                      <a:pt x="89302" y="2934"/>
                      <a:pt x="88880" y="4057"/>
                      <a:pt x="88348" y="5119"/>
                    </a:cubicBezTo>
                    <a:lnTo>
                      <a:pt x="87443" y="1268"/>
                    </a:lnTo>
                    <a:cubicBezTo>
                      <a:pt x="87286" y="2681"/>
                      <a:pt x="86948" y="4057"/>
                      <a:pt x="86417" y="5373"/>
                    </a:cubicBezTo>
                    <a:lnTo>
                      <a:pt x="85318" y="2222"/>
                    </a:lnTo>
                    <a:lnTo>
                      <a:pt x="85318" y="2222"/>
                    </a:lnTo>
                    <a:cubicBezTo>
                      <a:pt x="85354" y="3296"/>
                      <a:pt x="85137" y="4359"/>
                      <a:pt x="84702" y="5349"/>
                    </a:cubicBezTo>
                    <a:cubicBezTo>
                      <a:pt x="84232" y="4286"/>
                      <a:pt x="83761" y="3236"/>
                      <a:pt x="83290" y="2173"/>
                    </a:cubicBezTo>
                    <a:lnTo>
                      <a:pt x="83000" y="5300"/>
                    </a:lnTo>
                    <a:lnTo>
                      <a:pt x="81419" y="2499"/>
                    </a:lnTo>
                    <a:cubicBezTo>
                      <a:pt x="81382" y="3248"/>
                      <a:pt x="81346" y="4009"/>
                      <a:pt x="81322" y="4757"/>
                    </a:cubicBezTo>
                    <a:cubicBezTo>
                      <a:pt x="81189" y="4866"/>
                      <a:pt x="81069" y="4974"/>
                      <a:pt x="80936" y="5083"/>
                    </a:cubicBezTo>
                    <a:lnTo>
                      <a:pt x="80670" y="4685"/>
                    </a:lnTo>
                    <a:cubicBezTo>
                      <a:pt x="80815" y="4178"/>
                      <a:pt x="80960" y="3658"/>
                      <a:pt x="81105" y="3151"/>
                    </a:cubicBezTo>
                    <a:lnTo>
                      <a:pt x="81105" y="3151"/>
                    </a:lnTo>
                    <a:cubicBezTo>
                      <a:pt x="80851" y="3502"/>
                      <a:pt x="80586" y="3840"/>
                      <a:pt x="80284" y="4153"/>
                    </a:cubicBezTo>
                    <a:lnTo>
                      <a:pt x="79695" y="3329"/>
                    </a:lnTo>
                    <a:lnTo>
                      <a:pt x="79695" y="3329"/>
                    </a:lnTo>
                    <a:cubicBezTo>
                      <a:pt x="79814" y="3701"/>
                      <a:pt x="79910" y="4084"/>
                      <a:pt x="79970" y="4479"/>
                    </a:cubicBezTo>
                    <a:cubicBezTo>
                      <a:pt x="79716" y="4733"/>
                      <a:pt x="79439" y="4962"/>
                      <a:pt x="79149" y="5192"/>
                    </a:cubicBezTo>
                    <a:lnTo>
                      <a:pt x="79691" y="3324"/>
                    </a:lnTo>
                    <a:lnTo>
                      <a:pt x="79680" y="3308"/>
                    </a:lnTo>
                    <a:lnTo>
                      <a:pt x="79873" y="2656"/>
                    </a:lnTo>
                    <a:lnTo>
                      <a:pt x="79873" y="2656"/>
                    </a:lnTo>
                    <a:lnTo>
                      <a:pt x="77809" y="4697"/>
                    </a:lnTo>
                    <a:cubicBezTo>
                      <a:pt x="77688" y="4552"/>
                      <a:pt x="77567" y="4395"/>
                      <a:pt x="77459" y="4250"/>
                    </a:cubicBezTo>
                    <a:lnTo>
                      <a:pt x="77459" y="4250"/>
                    </a:lnTo>
                    <a:cubicBezTo>
                      <a:pt x="77580" y="4419"/>
                      <a:pt x="77688" y="4576"/>
                      <a:pt x="77785" y="4733"/>
                    </a:cubicBezTo>
                    <a:lnTo>
                      <a:pt x="77302" y="5204"/>
                    </a:lnTo>
                    <a:lnTo>
                      <a:pt x="77676" y="2644"/>
                    </a:lnTo>
                    <a:lnTo>
                      <a:pt x="75600" y="5023"/>
                    </a:lnTo>
                    <a:lnTo>
                      <a:pt x="75600" y="5023"/>
                    </a:lnTo>
                    <a:lnTo>
                      <a:pt x="76022" y="2246"/>
                    </a:lnTo>
                    <a:lnTo>
                      <a:pt x="74392" y="4467"/>
                    </a:lnTo>
                    <a:cubicBezTo>
                      <a:pt x="74477" y="3489"/>
                      <a:pt x="74573" y="2512"/>
                      <a:pt x="74670" y="1534"/>
                    </a:cubicBezTo>
                    <a:lnTo>
                      <a:pt x="74670" y="1534"/>
                    </a:lnTo>
                    <a:lnTo>
                      <a:pt x="72509" y="4817"/>
                    </a:lnTo>
                    <a:cubicBezTo>
                      <a:pt x="72473" y="3598"/>
                      <a:pt x="72437" y="2367"/>
                      <a:pt x="72388" y="1147"/>
                    </a:cubicBezTo>
                    <a:cubicBezTo>
                      <a:pt x="71833" y="2584"/>
                      <a:pt x="71278" y="4021"/>
                      <a:pt x="70710" y="5469"/>
                    </a:cubicBezTo>
                    <a:cubicBezTo>
                      <a:pt x="70734" y="4552"/>
                      <a:pt x="70758" y="3634"/>
                      <a:pt x="70783" y="2717"/>
                    </a:cubicBezTo>
                    <a:lnTo>
                      <a:pt x="70783" y="2717"/>
                    </a:lnTo>
                    <a:lnTo>
                      <a:pt x="69817" y="4455"/>
                    </a:lnTo>
                    <a:cubicBezTo>
                      <a:pt x="69720" y="4057"/>
                      <a:pt x="69636" y="3658"/>
                      <a:pt x="69539" y="3320"/>
                    </a:cubicBezTo>
                    <a:cubicBezTo>
                      <a:pt x="69467" y="3489"/>
                      <a:pt x="69370" y="3707"/>
                      <a:pt x="69286" y="3924"/>
                    </a:cubicBezTo>
                    <a:lnTo>
                      <a:pt x="69249" y="2705"/>
                    </a:lnTo>
                    <a:cubicBezTo>
                      <a:pt x="68887" y="3260"/>
                      <a:pt x="68646" y="3731"/>
                      <a:pt x="68380" y="4226"/>
                    </a:cubicBezTo>
                    <a:cubicBezTo>
                      <a:pt x="68247" y="3803"/>
                      <a:pt x="68102" y="3381"/>
                      <a:pt x="68018" y="3139"/>
                    </a:cubicBezTo>
                    <a:lnTo>
                      <a:pt x="67716" y="4504"/>
                    </a:lnTo>
                    <a:cubicBezTo>
                      <a:pt x="67607" y="4033"/>
                      <a:pt x="67463" y="3562"/>
                      <a:pt x="67402" y="3079"/>
                    </a:cubicBezTo>
                    <a:cubicBezTo>
                      <a:pt x="67221" y="3357"/>
                      <a:pt x="67028" y="3646"/>
                      <a:pt x="66823" y="3960"/>
                    </a:cubicBezTo>
                    <a:cubicBezTo>
                      <a:pt x="66569" y="3586"/>
                      <a:pt x="66364" y="3200"/>
                      <a:pt x="66207" y="2777"/>
                    </a:cubicBezTo>
                    <a:cubicBezTo>
                      <a:pt x="66074" y="3320"/>
                      <a:pt x="65953" y="3864"/>
                      <a:pt x="65833" y="4407"/>
                    </a:cubicBezTo>
                    <a:cubicBezTo>
                      <a:pt x="65929" y="3634"/>
                      <a:pt x="66050" y="2765"/>
                      <a:pt x="66038" y="2403"/>
                    </a:cubicBezTo>
                    <a:lnTo>
                      <a:pt x="66038" y="2403"/>
                    </a:lnTo>
                    <a:cubicBezTo>
                      <a:pt x="65821" y="2801"/>
                      <a:pt x="65495" y="3393"/>
                      <a:pt x="65157" y="3984"/>
                    </a:cubicBezTo>
                    <a:cubicBezTo>
                      <a:pt x="64988" y="3574"/>
                      <a:pt x="64831" y="3151"/>
                      <a:pt x="64674" y="2729"/>
                    </a:cubicBezTo>
                    <a:cubicBezTo>
                      <a:pt x="64529" y="3489"/>
                      <a:pt x="64299" y="4226"/>
                      <a:pt x="63986" y="4926"/>
                    </a:cubicBezTo>
                    <a:cubicBezTo>
                      <a:pt x="63913" y="4733"/>
                      <a:pt x="63853" y="4540"/>
                      <a:pt x="63792" y="4347"/>
                    </a:cubicBezTo>
                    <a:cubicBezTo>
                      <a:pt x="63780" y="4141"/>
                      <a:pt x="63792" y="3936"/>
                      <a:pt x="63805" y="3731"/>
                    </a:cubicBezTo>
                    <a:lnTo>
                      <a:pt x="63805" y="3731"/>
                    </a:lnTo>
                    <a:lnTo>
                      <a:pt x="63648" y="3948"/>
                    </a:lnTo>
                    <a:cubicBezTo>
                      <a:pt x="63527" y="3574"/>
                      <a:pt x="63406" y="3188"/>
                      <a:pt x="63273" y="2813"/>
                    </a:cubicBezTo>
                    <a:cubicBezTo>
                      <a:pt x="63153" y="3441"/>
                      <a:pt x="62971" y="4069"/>
                      <a:pt x="62718" y="4660"/>
                    </a:cubicBezTo>
                    <a:lnTo>
                      <a:pt x="62573" y="1582"/>
                    </a:lnTo>
                    <a:cubicBezTo>
                      <a:pt x="62440" y="2379"/>
                      <a:pt x="62223" y="3163"/>
                      <a:pt x="61933" y="3924"/>
                    </a:cubicBezTo>
                    <a:cubicBezTo>
                      <a:pt x="61825" y="3658"/>
                      <a:pt x="61728" y="3405"/>
                      <a:pt x="61656" y="3139"/>
                    </a:cubicBezTo>
                    <a:lnTo>
                      <a:pt x="60992" y="5554"/>
                    </a:lnTo>
                    <a:lnTo>
                      <a:pt x="60919" y="5385"/>
                    </a:lnTo>
                    <a:cubicBezTo>
                      <a:pt x="60810" y="3984"/>
                      <a:pt x="60714" y="2584"/>
                      <a:pt x="60617" y="1184"/>
                    </a:cubicBezTo>
                    <a:cubicBezTo>
                      <a:pt x="60497" y="1980"/>
                      <a:pt x="60315" y="2777"/>
                      <a:pt x="60074" y="3538"/>
                    </a:cubicBezTo>
                    <a:lnTo>
                      <a:pt x="59796" y="2946"/>
                    </a:lnTo>
                    <a:cubicBezTo>
                      <a:pt x="59664" y="3502"/>
                      <a:pt x="59543" y="4057"/>
                      <a:pt x="59410" y="4612"/>
                    </a:cubicBezTo>
                    <a:lnTo>
                      <a:pt x="58903" y="3815"/>
                    </a:lnTo>
                    <a:lnTo>
                      <a:pt x="58577" y="1558"/>
                    </a:lnTo>
                    <a:lnTo>
                      <a:pt x="57901" y="4612"/>
                    </a:lnTo>
                    <a:cubicBezTo>
                      <a:pt x="57575" y="4286"/>
                      <a:pt x="57273" y="3924"/>
                      <a:pt x="57008" y="3550"/>
                    </a:cubicBezTo>
                    <a:lnTo>
                      <a:pt x="56223" y="1039"/>
                    </a:lnTo>
                    <a:cubicBezTo>
                      <a:pt x="55993" y="2258"/>
                      <a:pt x="55933" y="3489"/>
                      <a:pt x="56066" y="4721"/>
                    </a:cubicBezTo>
                    <a:cubicBezTo>
                      <a:pt x="55535" y="3417"/>
                      <a:pt x="54714" y="2258"/>
                      <a:pt x="53663" y="1328"/>
                    </a:cubicBezTo>
                    <a:lnTo>
                      <a:pt x="53663" y="1328"/>
                    </a:lnTo>
                    <a:cubicBezTo>
                      <a:pt x="53965" y="2306"/>
                      <a:pt x="54219" y="3284"/>
                      <a:pt x="54448" y="4274"/>
                    </a:cubicBezTo>
                    <a:cubicBezTo>
                      <a:pt x="54291" y="4516"/>
                      <a:pt x="54122" y="4769"/>
                      <a:pt x="53953" y="5023"/>
                    </a:cubicBezTo>
                    <a:cubicBezTo>
                      <a:pt x="53905" y="4310"/>
                      <a:pt x="53869" y="3598"/>
                      <a:pt x="53832" y="2886"/>
                    </a:cubicBezTo>
                    <a:cubicBezTo>
                      <a:pt x="53712" y="3598"/>
                      <a:pt x="53519" y="4298"/>
                      <a:pt x="53253" y="4974"/>
                    </a:cubicBezTo>
                    <a:cubicBezTo>
                      <a:pt x="53217" y="4938"/>
                      <a:pt x="53193" y="4902"/>
                      <a:pt x="53156" y="4866"/>
                    </a:cubicBezTo>
                    <a:cubicBezTo>
                      <a:pt x="53156" y="4310"/>
                      <a:pt x="53120" y="3755"/>
                      <a:pt x="53265" y="3188"/>
                    </a:cubicBezTo>
                    <a:lnTo>
                      <a:pt x="53265" y="3188"/>
                    </a:lnTo>
                    <a:cubicBezTo>
                      <a:pt x="53036" y="3441"/>
                      <a:pt x="52806" y="3707"/>
                      <a:pt x="52577" y="3972"/>
                    </a:cubicBezTo>
                    <a:cubicBezTo>
                      <a:pt x="52420" y="3658"/>
                      <a:pt x="52287" y="3345"/>
                      <a:pt x="52191" y="3007"/>
                    </a:cubicBezTo>
                    <a:lnTo>
                      <a:pt x="52191" y="3007"/>
                    </a:lnTo>
                    <a:cubicBezTo>
                      <a:pt x="52275" y="3369"/>
                      <a:pt x="52396" y="3707"/>
                      <a:pt x="52541" y="4045"/>
                    </a:cubicBezTo>
                    <a:cubicBezTo>
                      <a:pt x="52360" y="4250"/>
                      <a:pt x="52178" y="4455"/>
                      <a:pt x="52009" y="4648"/>
                    </a:cubicBezTo>
                    <a:cubicBezTo>
                      <a:pt x="51949" y="3948"/>
                      <a:pt x="51901" y="3236"/>
                      <a:pt x="51840" y="2524"/>
                    </a:cubicBezTo>
                    <a:cubicBezTo>
                      <a:pt x="51647" y="3731"/>
                      <a:pt x="51297" y="4914"/>
                      <a:pt x="50802" y="6049"/>
                    </a:cubicBezTo>
                    <a:lnTo>
                      <a:pt x="50645" y="6218"/>
                    </a:lnTo>
                    <a:cubicBezTo>
                      <a:pt x="50694" y="5168"/>
                      <a:pt x="50428" y="4359"/>
                      <a:pt x="50778" y="3345"/>
                    </a:cubicBezTo>
                    <a:lnTo>
                      <a:pt x="50778" y="3345"/>
                    </a:lnTo>
                    <a:cubicBezTo>
                      <a:pt x="50464" y="3550"/>
                      <a:pt x="50186" y="3791"/>
                      <a:pt x="49933" y="4057"/>
                    </a:cubicBezTo>
                    <a:cubicBezTo>
                      <a:pt x="49873" y="3671"/>
                      <a:pt x="49812" y="3272"/>
                      <a:pt x="49752" y="2874"/>
                    </a:cubicBezTo>
                    <a:lnTo>
                      <a:pt x="49281" y="4842"/>
                    </a:lnTo>
                    <a:cubicBezTo>
                      <a:pt x="49015" y="5204"/>
                      <a:pt x="48762" y="5578"/>
                      <a:pt x="48508" y="5928"/>
                    </a:cubicBezTo>
                    <a:lnTo>
                      <a:pt x="48460" y="5783"/>
                    </a:lnTo>
                    <a:cubicBezTo>
                      <a:pt x="48653" y="4938"/>
                      <a:pt x="48834" y="4093"/>
                      <a:pt x="49015" y="3248"/>
                    </a:cubicBezTo>
                    <a:lnTo>
                      <a:pt x="49015" y="3248"/>
                    </a:lnTo>
                    <a:cubicBezTo>
                      <a:pt x="48641" y="3779"/>
                      <a:pt x="48363" y="4178"/>
                      <a:pt x="48050" y="4540"/>
                    </a:cubicBezTo>
                    <a:cubicBezTo>
                      <a:pt x="47820" y="3815"/>
                      <a:pt x="47579" y="3091"/>
                      <a:pt x="47337" y="2379"/>
                    </a:cubicBezTo>
                    <a:cubicBezTo>
                      <a:pt x="47132" y="3381"/>
                      <a:pt x="47060" y="4407"/>
                      <a:pt x="47120" y="5421"/>
                    </a:cubicBezTo>
                    <a:lnTo>
                      <a:pt x="47011" y="5518"/>
                    </a:lnTo>
                    <a:cubicBezTo>
                      <a:pt x="46927" y="5312"/>
                      <a:pt x="46854" y="5107"/>
                      <a:pt x="46782" y="4914"/>
                    </a:cubicBezTo>
                    <a:lnTo>
                      <a:pt x="47132" y="3272"/>
                    </a:lnTo>
                    <a:lnTo>
                      <a:pt x="47132" y="3272"/>
                    </a:lnTo>
                    <a:cubicBezTo>
                      <a:pt x="46891" y="3538"/>
                      <a:pt x="46661" y="3827"/>
                      <a:pt x="46468" y="4129"/>
                    </a:cubicBezTo>
                    <a:cubicBezTo>
                      <a:pt x="46227" y="3646"/>
                      <a:pt x="45889" y="3224"/>
                      <a:pt x="45478" y="2886"/>
                    </a:cubicBezTo>
                    <a:lnTo>
                      <a:pt x="45478" y="2886"/>
                    </a:lnTo>
                    <a:cubicBezTo>
                      <a:pt x="45695" y="3610"/>
                      <a:pt x="45804" y="4359"/>
                      <a:pt x="45792" y="5107"/>
                    </a:cubicBezTo>
                    <a:cubicBezTo>
                      <a:pt x="45611" y="5385"/>
                      <a:pt x="45406" y="5638"/>
                      <a:pt x="45188" y="5892"/>
                    </a:cubicBezTo>
                    <a:cubicBezTo>
                      <a:pt x="45249" y="4986"/>
                      <a:pt x="44717" y="4274"/>
                      <a:pt x="44778" y="3369"/>
                    </a:cubicBezTo>
                    <a:lnTo>
                      <a:pt x="44778" y="3369"/>
                    </a:lnTo>
                    <a:cubicBezTo>
                      <a:pt x="44283" y="4129"/>
                      <a:pt x="44174" y="4890"/>
                      <a:pt x="43897" y="5650"/>
                    </a:cubicBezTo>
                    <a:cubicBezTo>
                      <a:pt x="43595" y="5228"/>
                      <a:pt x="43365" y="4757"/>
                      <a:pt x="43208" y="4262"/>
                    </a:cubicBezTo>
                    <a:lnTo>
                      <a:pt x="43208" y="4262"/>
                    </a:lnTo>
                    <a:cubicBezTo>
                      <a:pt x="43341" y="4805"/>
                      <a:pt x="43559" y="5337"/>
                      <a:pt x="43824" y="5844"/>
                    </a:cubicBezTo>
                    <a:cubicBezTo>
                      <a:pt x="43740" y="6037"/>
                      <a:pt x="43643" y="6218"/>
                      <a:pt x="43534" y="6399"/>
                    </a:cubicBezTo>
                    <a:lnTo>
                      <a:pt x="43462" y="6399"/>
                    </a:lnTo>
                    <a:cubicBezTo>
                      <a:pt x="43329" y="5288"/>
                      <a:pt x="42858" y="3779"/>
                      <a:pt x="42750" y="2681"/>
                    </a:cubicBezTo>
                    <a:lnTo>
                      <a:pt x="42750" y="2681"/>
                    </a:lnTo>
                    <a:cubicBezTo>
                      <a:pt x="42810" y="3719"/>
                      <a:pt x="42255" y="5361"/>
                      <a:pt x="41711" y="6302"/>
                    </a:cubicBezTo>
                    <a:cubicBezTo>
                      <a:pt x="41458" y="5276"/>
                      <a:pt x="41325" y="4214"/>
                      <a:pt x="41313" y="3151"/>
                    </a:cubicBezTo>
                    <a:cubicBezTo>
                      <a:pt x="41084" y="4274"/>
                      <a:pt x="40806" y="4455"/>
                      <a:pt x="40577" y="5578"/>
                    </a:cubicBezTo>
                    <a:cubicBezTo>
                      <a:pt x="40057" y="4371"/>
                      <a:pt x="40130" y="4093"/>
                      <a:pt x="39611" y="2886"/>
                    </a:cubicBezTo>
                    <a:cubicBezTo>
                      <a:pt x="39611" y="3900"/>
                      <a:pt x="39152" y="4769"/>
                      <a:pt x="39152" y="5783"/>
                    </a:cubicBezTo>
                    <a:cubicBezTo>
                      <a:pt x="38741" y="4757"/>
                      <a:pt x="38416" y="3345"/>
                      <a:pt x="37715" y="2403"/>
                    </a:cubicBezTo>
                    <a:cubicBezTo>
                      <a:pt x="37607" y="4045"/>
                      <a:pt x="37389" y="4866"/>
                      <a:pt x="37293" y="6218"/>
                    </a:cubicBezTo>
                    <a:lnTo>
                      <a:pt x="37208" y="6097"/>
                    </a:lnTo>
                    <a:cubicBezTo>
                      <a:pt x="37063" y="5083"/>
                      <a:pt x="36315" y="3260"/>
                      <a:pt x="36230" y="2330"/>
                    </a:cubicBezTo>
                    <a:lnTo>
                      <a:pt x="34806" y="4986"/>
                    </a:lnTo>
                    <a:lnTo>
                      <a:pt x="34407" y="4419"/>
                    </a:lnTo>
                    <a:cubicBezTo>
                      <a:pt x="34335" y="3598"/>
                      <a:pt x="34262" y="2777"/>
                      <a:pt x="34190" y="1956"/>
                    </a:cubicBezTo>
                    <a:cubicBezTo>
                      <a:pt x="33900" y="2306"/>
                      <a:pt x="33635" y="2668"/>
                      <a:pt x="33381" y="3043"/>
                    </a:cubicBezTo>
                    <a:cubicBezTo>
                      <a:pt x="33405" y="2946"/>
                      <a:pt x="33417" y="2850"/>
                      <a:pt x="33442" y="2741"/>
                    </a:cubicBezTo>
                    <a:lnTo>
                      <a:pt x="33442" y="2741"/>
                    </a:lnTo>
                    <a:lnTo>
                      <a:pt x="31945" y="5192"/>
                    </a:lnTo>
                    <a:cubicBezTo>
                      <a:pt x="31824" y="4673"/>
                      <a:pt x="31619" y="4105"/>
                      <a:pt x="31437" y="3550"/>
                    </a:cubicBezTo>
                    <a:cubicBezTo>
                      <a:pt x="31498" y="3248"/>
                      <a:pt x="31570" y="2934"/>
                      <a:pt x="31643" y="2620"/>
                    </a:cubicBezTo>
                    <a:lnTo>
                      <a:pt x="31643" y="2620"/>
                    </a:lnTo>
                    <a:cubicBezTo>
                      <a:pt x="31522" y="2741"/>
                      <a:pt x="31389" y="2862"/>
                      <a:pt x="31268" y="2982"/>
                    </a:cubicBezTo>
                    <a:cubicBezTo>
                      <a:pt x="31208" y="2765"/>
                      <a:pt x="31160" y="2536"/>
                      <a:pt x="31124" y="2318"/>
                    </a:cubicBezTo>
                    <a:cubicBezTo>
                      <a:pt x="30918" y="2813"/>
                      <a:pt x="30749" y="3284"/>
                      <a:pt x="30580" y="3743"/>
                    </a:cubicBezTo>
                    <a:cubicBezTo>
                      <a:pt x="30218" y="4166"/>
                      <a:pt x="29892" y="4624"/>
                      <a:pt x="29590" y="5095"/>
                    </a:cubicBezTo>
                    <a:cubicBezTo>
                      <a:pt x="29530" y="4938"/>
                      <a:pt x="29458" y="4769"/>
                      <a:pt x="29385" y="4600"/>
                    </a:cubicBezTo>
                    <a:cubicBezTo>
                      <a:pt x="29518" y="3791"/>
                      <a:pt x="29639" y="2982"/>
                      <a:pt x="29771" y="2173"/>
                    </a:cubicBezTo>
                    <a:lnTo>
                      <a:pt x="29771" y="2173"/>
                    </a:lnTo>
                    <a:cubicBezTo>
                      <a:pt x="29506" y="2668"/>
                      <a:pt x="29228" y="3151"/>
                      <a:pt x="28914" y="3610"/>
                    </a:cubicBezTo>
                    <a:cubicBezTo>
                      <a:pt x="28745" y="3260"/>
                      <a:pt x="28612" y="2886"/>
                      <a:pt x="28516" y="2499"/>
                    </a:cubicBezTo>
                    <a:cubicBezTo>
                      <a:pt x="27791" y="3320"/>
                      <a:pt x="27526" y="4178"/>
                      <a:pt x="27212" y="5216"/>
                    </a:cubicBezTo>
                    <a:cubicBezTo>
                      <a:pt x="27164" y="5059"/>
                      <a:pt x="27115" y="4902"/>
                      <a:pt x="27055" y="4745"/>
                    </a:cubicBezTo>
                    <a:lnTo>
                      <a:pt x="27333" y="2910"/>
                    </a:lnTo>
                    <a:lnTo>
                      <a:pt x="26765" y="3779"/>
                    </a:lnTo>
                    <a:lnTo>
                      <a:pt x="26391" y="2693"/>
                    </a:lnTo>
                    <a:cubicBezTo>
                      <a:pt x="25812" y="3115"/>
                      <a:pt x="25558" y="3707"/>
                      <a:pt x="25401" y="4371"/>
                    </a:cubicBezTo>
                    <a:cubicBezTo>
                      <a:pt x="25425" y="3767"/>
                      <a:pt x="25449" y="3151"/>
                      <a:pt x="25486" y="2548"/>
                    </a:cubicBezTo>
                    <a:lnTo>
                      <a:pt x="25486" y="2548"/>
                    </a:lnTo>
                    <a:lnTo>
                      <a:pt x="24580" y="4479"/>
                    </a:lnTo>
                    <a:lnTo>
                      <a:pt x="23952" y="2874"/>
                    </a:lnTo>
                    <a:cubicBezTo>
                      <a:pt x="23759" y="3091"/>
                      <a:pt x="23578" y="3320"/>
                      <a:pt x="23409" y="3562"/>
                    </a:cubicBezTo>
                    <a:cubicBezTo>
                      <a:pt x="23373" y="3103"/>
                      <a:pt x="23337" y="2656"/>
                      <a:pt x="23300" y="2198"/>
                    </a:cubicBezTo>
                    <a:lnTo>
                      <a:pt x="23300" y="2198"/>
                    </a:lnTo>
                    <a:cubicBezTo>
                      <a:pt x="23325" y="2741"/>
                      <a:pt x="23300" y="3272"/>
                      <a:pt x="23228" y="3803"/>
                    </a:cubicBezTo>
                    <a:cubicBezTo>
                      <a:pt x="22950" y="4202"/>
                      <a:pt x="22709" y="4612"/>
                      <a:pt x="22492" y="5035"/>
                    </a:cubicBezTo>
                    <a:cubicBezTo>
                      <a:pt x="22347" y="4045"/>
                      <a:pt x="22274" y="3043"/>
                      <a:pt x="22274" y="2041"/>
                    </a:cubicBezTo>
                    <a:cubicBezTo>
                      <a:pt x="22178" y="2693"/>
                      <a:pt x="22081" y="3332"/>
                      <a:pt x="21997" y="3972"/>
                    </a:cubicBezTo>
                    <a:cubicBezTo>
                      <a:pt x="21924" y="3707"/>
                      <a:pt x="21864" y="3429"/>
                      <a:pt x="21803" y="3151"/>
                    </a:cubicBezTo>
                    <a:cubicBezTo>
                      <a:pt x="21477" y="3453"/>
                      <a:pt x="21200" y="3779"/>
                      <a:pt x="20970" y="4141"/>
                    </a:cubicBezTo>
                    <a:lnTo>
                      <a:pt x="20222" y="1727"/>
                    </a:lnTo>
                    <a:lnTo>
                      <a:pt x="20234" y="5300"/>
                    </a:lnTo>
                    <a:lnTo>
                      <a:pt x="19679" y="3115"/>
                    </a:lnTo>
                    <a:cubicBezTo>
                      <a:pt x="19594" y="3212"/>
                      <a:pt x="19522" y="3320"/>
                      <a:pt x="19449" y="3417"/>
                    </a:cubicBezTo>
                    <a:cubicBezTo>
                      <a:pt x="19220" y="2886"/>
                      <a:pt x="18966" y="2355"/>
                      <a:pt x="18701" y="1848"/>
                    </a:cubicBezTo>
                    <a:lnTo>
                      <a:pt x="18701" y="1848"/>
                    </a:lnTo>
                    <a:cubicBezTo>
                      <a:pt x="18809" y="2620"/>
                      <a:pt x="18894" y="3405"/>
                      <a:pt x="18942" y="4202"/>
                    </a:cubicBezTo>
                    <a:cubicBezTo>
                      <a:pt x="18761" y="4540"/>
                      <a:pt x="18580" y="4866"/>
                      <a:pt x="18375" y="5192"/>
                    </a:cubicBezTo>
                    <a:cubicBezTo>
                      <a:pt x="18302" y="4733"/>
                      <a:pt x="18242" y="4298"/>
                      <a:pt x="18170" y="3852"/>
                    </a:cubicBezTo>
                    <a:cubicBezTo>
                      <a:pt x="18266" y="3308"/>
                      <a:pt x="18363" y="2765"/>
                      <a:pt x="18447" y="2234"/>
                    </a:cubicBezTo>
                    <a:lnTo>
                      <a:pt x="18447" y="2234"/>
                    </a:lnTo>
                    <a:lnTo>
                      <a:pt x="18037" y="2922"/>
                    </a:lnTo>
                    <a:cubicBezTo>
                      <a:pt x="18025" y="2837"/>
                      <a:pt x="18013" y="2753"/>
                      <a:pt x="18000" y="2681"/>
                    </a:cubicBezTo>
                    <a:cubicBezTo>
                      <a:pt x="17711" y="3043"/>
                      <a:pt x="17457" y="3453"/>
                      <a:pt x="17264" y="3888"/>
                    </a:cubicBezTo>
                    <a:lnTo>
                      <a:pt x="17035" y="3502"/>
                    </a:lnTo>
                    <a:cubicBezTo>
                      <a:pt x="16938" y="3948"/>
                      <a:pt x="16878" y="4407"/>
                      <a:pt x="16842" y="4866"/>
                    </a:cubicBezTo>
                    <a:lnTo>
                      <a:pt x="16660" y="5180"/>
                    </a:lnTo>
                    <a:cubicBezTo>
                      <a:pt x="16491" y="4757"/>
                      <a:pt x="16383" y="4310"/>
                      <a:pt x="16310" y="3864"/>
                    </a:cubicBezTo>
                    <a:cubicBezTo>
                      <a:pt x="16407" y="3272"/>
                      <a:pt x="16516" y="2693"/>
                      <a:pt x="16660" y="2113"/>
                    </a:cubicBezTo>
                    <a:lnTo>
                      <a:pt x="16660" y="2113"/>
                    </a:lnTo>
                    <a:cubicBezTo>
                      <a:pt x="15936" y="2765"/>
                      <a:pt x="15308" y="3514"/>
                      <a:pt x="14765" y="4322"/>
                    </a:cubicBezTo>
                    <a:lnTo>
                      <a:pt x="14524" y="3236"/>
                    </a:lnTo>
                    <a:lnTo>
                      <a:pt x="14777" y="1654"/>
                    </a:lnTo>
                    <a:lnTo>
                      <a:pt x="14777" y="1654"/>
                    </a:lnTo>
                    <a:cubicBezTo>
                      <a:pt x="14644" y="1908"/>
                      <a:pt x="14499" y="2161"/>
                      <a:pt x="14355" y="2415"/>
                    </a:cubicBezTo>
                    <a:lnTo>
                      <a:pt x="14282" y="2065"/>
                    </a:lnTo>
                    <a:lnTo>
                      <a:pt x="13642" y="3514"/>
                    </a:lnTo>
                    <a:cubicBezTo>
                      <a:pt x="13280" y="4021"/>
                      <a:pt x="12906" y="4504"/>
                      <a:pt x="12495" y="4962"/>
                    </a:cubicBezTo>
                    <a:cubicBezTo>
                      <a:pt x="12363" y="4600"/>
                      <a:pt x="12242" y="4250"/>
                      <a:pt x="12121" y="3888"/>
                    </a:cubicBezTo>
                    <a:lnTo>
                      <a:pt x="12350" y="2391"/>
                    </a:lnTo>
                    <a:lnTo>
                      <a:pt x="12350" y="2391"/>
                    </a:lnTo>
                    <a:lnTo>
                      <a:pt x="11904" y="3079"/>
                    </a:lnTo>
                    <a:cubicBezTo>
                      <a:pt x="11795" y="2681"/>
                      <a:pt x="11711" y="2270"/>
                      <a:pt x="11638" y="1860"/>
                    </a:cubicBezTo>
                    <a:lnTo>
                      <a:pt x="10696" y="4914"/>
                    </a:lnTo>
                    <a:lnTo>
                      <a:pt x="10358" y="5433"/>
                    </a:lnTo>
                    <a:cubicBezTo>
                      <a:pt x="10407" y="4286"/>
                      <a:pt x="10455" y="3139"/>
                      <a:pt x="10503" y="1992"/>
                    </a:cubicBezTo>
                    <a:lnTo>
                      <a:pt x="10503" y="1992"/>
                    </a:lnTo>
                    <a:lnTo>
                      <a:pt x="9779" y="3550"/>
                    </a:lnTo>
                    <a:cubicBezTo>
                      <a:pt x="9610" y="2777"/>
                      <a:pt x="9441" y="1992"/>
                      <a:pt x="9272" y="1208"/>
                    </a:cubicBezTo>
                    <a:cubicBezTo>
                      <a:pt x="9006" y="2004"/>
                      <a:pt x="8753" y="2789"/>
                      <a:pt x="8487" y="3586"/>
                    </a:cubicBezTo>
                    <a:cubicBezTo>
                      <a:pt x="8427" y="2946"/>
                      <a:pt x="8379" y="2294"/>
                      <a:pt x="8330" y="1654"/>
                    </a:cubicBezTo>
                    <a:lnTo>
                      <a:pt x="8330" y="1654"/>
                    </a:lnTo>
                    <a:cubicBezTo>
                      <a:pt x="8379" y="2825"/>
                      <a:pt x="8209" y="3996"/>
                      <a:pt x="7823" y="5107"/>
                    </a:cubicBezTo>
                    <a:cubicBezTo>
                      <a:pt x="7618" y="3634"/>
                      <a:pt x="7425" y="2173"/>
                      <a:pt x="7220" y="713"/>
                    </a:cubicBezTo>
                    <a:cubicBezTo>
                      <a:pt x="6978" y="2077"/>
                      <a:pt x="6725" y="3441"/>
                      <a:pt x="6471" y="4805"/>
                    </a:cubicBezTo>
                    <a:cubicBezTo>
                      <a:pt x="5855" y="3441"/>
                      <a:pt x="5541" y="1956"/>
                      <a:pt x="5529" y="447"/>
                    </a:cubicBezTo>
                    <a:cubicBezTo>
                      <a:pt x="5469" y="797"/>
                      <a:pt x="5397" y="1135"/>
                      <a:pt x="5336" y="1485"/>
                    </a:cubicBezTo>
                    <a:lnTo>
                      <a:pt x="5240" y="1184"/>
                    </a:lnTo>
                    <a:lnTo>
                      <a:pt x="5240" y="1932"/>
                    </a:lnTo>
                    <a:cubicBezTo>
                      <a:pt x="5119" y="2572"/>
                      <a:pt x="4998" y="3224"/>
                      <a:pt x="4865" y="3864"/>
                    </a:cubicBezTo>
                    <a:cubicBezTo>
                      <a:pt x="4539" y="2982"/>
                      <a:pt x="4165" y="2125"/>
                      <a:pt x="3718" y="1304"/>
                    </a:cubicBezTo>
                    <a:lnTo>
                      <a:pt x="3718" y="1304"/>
                    </a:lnTo>
                    <a:cubicBezTo>
                      <a:pt x="3815" y="1944"/>
                      <a:pt x="3887" y="2596"/>
                      <a:pt x="3936" y="3248"/>
                    </a:cubicBezTo>
                    <a:cubicBezTo>
                      <a:pt x="3622" y="2306"/>
                      <a:pt x="3368" y="1340"/>
                      <a:pt x="3175" y="375"/>
                    </a:cubicBezTo>
                    <a:cubicBezTo>
                      <a:pt x="2897" y="1377"/>
                      <a:pt x="2608" y="2391"/>
                      <a:pt x="2318" y="3417"/>
                    </a:cubicBezTo>
                    <a:lnTo>
                      <a:pt x="2064" y="2958"/>
                    </a:lnTo>
                    <a:cubicBezTo>
                      <a:pt x="1956" y="3405"/>
                      <a:pt x="1895" y="3840"/>
                      <a:pt x="1871" y="4298"/>
                    </a:cubicBezTo>
                    <a:cubicBezTo>
                      <a:pt x="1352" y="2862"/>
                      <a:pt x="845" y="1437"/>
                      <a:pt x="3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6" name="Google Shape;236;p19"/>
              <p:cNvGrpSpPr/>
              <p:nvPr/>
            </p:nvGrpSpPr>
            <p:grpSpPr>
              <a:xfrm>
                <a:off x="24" y="4841438"/>
                <a:ext cx="9144121" cy="302544"/>
                <a:chOff x="985425" y="3550775"/>
                <a:chExt cx="4753650" cy="587350"/>
              </a:xfrm>
            </p:grpSpPr>
            <p:sp>
              <p:nvSpPr>
                <p:cNvPr id="237" name="Google Shape;237;p19"/>
                <p:cNvSpPr/>
                <p:nvPr/>
              </p:nvSpPr>
              <p:spPr>
                <a:xfrm>
                  <a:off x="985425" y="3550775"/>
                  <a:ext cx="4753650" cy="5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23482" extrusionOk="0">
                      <a:moveTo>
                        <a:pt x="64023" y="1"/>
                      </a:moveTo>
                      <a:cubicBezTo>
                        <a:pt x="62836" y="1"/>
                        <a:pt x="61837" y="19"/>
                        <a:pt x="61076" y="60"/>
                      </a:cubicBezTo>
                      <a:cubicBezTo>
                        <a:pt x="54125" y="446"/>
                        <a:pt x="47168" y="533"/>
                        <a:pt x="40209" y="533"/>
                      </a:cubicBezTo>
                      <a:cubicBezTo>
                        <a:pt x="37583" y="533"/>
                        <a:pt x="34957" y="520"/>
                        <a:pt x="32331" y="507"/>
                      </a:cubicBezTo>
                      <a:cubicBezTo>
                        <a:pt x="29723" y="495"/>
                        <a:pt x="0" y="374"/>
                        <a:pt x="0" y="374"/>
                      </a:cubicBezTo>
                      <a:lnTo>
                        <a:pt x="0" y="23482"/>
                      </a:lnTo>
                      <a:lnTo>
                        <a:pt x="190146" y="23482"/>
                      </a:lnTo>
                      <a:lnTo>
                        <a:pt x="190146" y="374"/>
                      </a:lnTo>
                      <a:cubicBezTo>
                        <a:pt x="178846" y="374"/>
                        <a:pt x="167498" y="1268"/>
                        <a:pt x="156101" y="1401"/>
                      </a:cubicBezTo>
                      <a:cubicBezTo>
                        <a:pt x="153856" y="1423"/>
                        <a:pt x="151609" y="1449"/>
                        <a:pt x="149362" y="1449"/>
                      </a:cubicBezTo>
                      <a:cubicBezTo>
                        <a:pt x="146871" y="1449"/>
                        <a:pt x="144379" y="1418"/>
                        <a:pt x="141891" y="1316"/>
                      </a:cubicBezTo>
                      <a:cubicBezTo>
                        <a:pt x="136270" y="1085"/>
                        <a:pt x="130649" y="502"/>
                        <a:pt x="125028" y="502"/>
                      </a:cubicBezTo>
                      <a:cubicBezTo>
                        <a:pt x="123900" y="502"/>
                        <a:pt x="122773" y="525"/>
                        <a:pt x="121645" y="580"/>
                      </a:cubicBezTo>
                      <a:cubicBezTo>
                        <a:pt x="115939" y="858"/>
                        <a:pt x="109183" y="1301"/>
                        <a:pt x="103316" y="1301"/>
                      </a:cubicBezTo>
                      <a:cubicBezTo>
                        <a:pt x="102827" y="1301"/>
                        <a:pt x="102345" y="1298"/>
                        <a:pt x="101870" y="1292"/>
                      </a:cubicBezTo>
                      <a:cubicBezTo>
                        <a:pt x="95498" y="1206"/>
                        <a:pt x="73632" y="1"/>
                        <a:pt x="64023" y="1"/>
                      </a:cubicBezTo>
                      <a:close/>
                    </a:path>
                  </a:pathLst>
                </a:custGeom>
                <a:solidFill>
                  <a:srgbClr val="542C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" name="Google Shape;238;p19"/>
                <p:cNvSpPr/>
                <p:nvPr/>
              </p:nvSpPr>
              <p:spPr>
                <a:xfrm>
                  <a:off x="985425" y="3550775"/>
                  <a:ext cx="4753650" cy="8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3260" extrusionOk="0">
                      <a:moveTo>
                        <a:pt x="64023" y="1"/>
                      </a:moveTo>
                      <a:cubicBezTo>
                        <a:pt x="62836" y="1"/>
                        <a:pt x="61837" y="19"/>
                        <a:pt x="61076" y="60"/>
                      </a:cubicBezTo>
                      <a:cubicBezTo>
                        <a:pt x="54125" y="446"/>
                        <a:pt x="47161" y="533"/>
                        <a:pt x="40199" y="533"/>
                      </a:cubicBezTo>
                      <a:cubicBezTo>
                        <a:pt x="37572" y="533"/>
                        <a:pt x="34945" y="520"/>
                        <a:pt x="32319" y="507"/>
                      </a:cubicBezTo>
                      <a:cubicBezTo>
                        <a:pt x="29711" y="495"/>
                        <a:pt x="0" y="386"/>
                        <a:pt x="0" y="374"/>
                      </a:cubicBezTo>
                      <a:lnTo>
                        <a:pt x="0" y="2040"/>
                      </a:lnTo>
                      <a:cubicBezTo>
                        <a:pt x="0" y="2040"/>
                        <a:pt x="28661" y="2922"/>
                        <a:pt x="31269" y="2946"/>
                      </a:cubicBezTo>
                      <a:cubicBezTo>
                        <a:pt x="31500" y="2947"/>
                        <a:pt x="31733" y="2947"/>
                        <a:pt x="31966" y="2947"/>
                      </a:cubicBezTo>
                      <a:cubicBezTo>
                        <a:pt x="41369" y="2947"/>
                        <a:pt x="51734" y="2245"/>
                        <a:pt x="61076" y="1739"/>
                      </a:cubicBezTo>
                      <a:cubicBezTo>
                        <a:pt x="62632" y="1652"/>
                        <a:pt x="65182" y="1617"/>
                        <a:pt x="68284" y="1617"/>
                      </a:cubicBezTo>
                      <a:cubicBezTo>
                        <a:pt x="78976" y="1617"/>
                        <a:pt x="96209" y="2026"/>
                        <a:pt x="101749" y="2101"/>
                      </a:cubicBezTo>
                      <a:cubicBezTo>
                        <a:pt x="106170" y="2161"/>
                        <a:pt x="111283" y="2364"/>
                        <a:pt x="116098" y="2364"/>
                      </a:cubicBezTo>
                      <a:cubicBezTo>
                        <a:pt x="118015" y="2364"/>
                        <a:pt x="119885" y="2332"/>
                        <a:pt x="121645" y="2246"/>
                      </a:cubicBezTo>
                      <a:cubicBezTo>
                        <a:pt x="122554" y="2202"/>
                        <a:pt x="123439" y="2182"/>
                        <a:pt x="124308" y="2182"/>
                      </a:cubicBezTo>
                      <a:cubicBezTo>
                        <a:pt x="129892" y="2182"/>
                        <a:pt x="134783" y="2983"/>
                        <a:pt x="140624" y="3224"/>
                      </a:cubicBezTo>
                      <a:cubicBezTo>
                        <a:pt x="141231" y="3248"/>
                        <a:pt x="141864" y="3259"/>
                        <a:pt x="142517" y="3259"/>
                      </a:cubicBezTo>
                      <a:cubicBezTo>
                        <a:pt x="146953" y="3259"/>
                        <a:pt x="152289" y="2757"/>
                        <a:pt x="156415" y="2704"/>
                      </a:cubicBezTo>
                      <a:cubicBezTo>
                        <a:pt x="167823" y="2572"/>
                        <a:pt x="178846" y="2040"/>
                        <a:pt x="190146" y="2040"/>
                      </a:cubicBezTo>
                      <a:lnTo>
                        <a:pt x="190146" y="386"/>
                      </a:lnTo>
                      <a:cubicBezTo>
                        <a:pt x="190070" y="386"/>
                        <a:pt x="189994" y="386"/>
                        <a:pt x="189919" y="386"/>
                      </a:cubicBezTo>
                      <a:cubicBezTo>
                        <a:pt x="178694" y="386"/>
                        <a:pt x="167421" y="1269"/>
                        <a:pt x="156101" y="1401"/>
                      </a:cubicBezTo>
                      <a:cubicBezTo>
                        <a:pt x="153856" y="1423"/>
                        <a:pt x="151609" y="1449"/>
                        <a:pt x="149362" y="1449"/>
                      </a:cubicBezTo>
                      <a:cubicBezTo>
                        <a:pt x="146871" y="1449"/>
                        <a:pt x="144379" y="1418"/>
                        <a:pt x="141891" y="1316"/>
                      </a:cubicBezTo>
                      <a:cubicBezTo>
                        <a:pt x="136270" y="1085"/>
                        <a:pt x="130649" y="502"/>
                        <a:pt x="125028" y="502"/>
                      </a:cubicBezTo>
                      <a:cubicBezTo>
                        <a:pt x="123900" y="502"/>
                        <a:pt x="122773" y="525"/>
                        <a:pt x="121645" y="580"/>
                      </a:cubicBezTo>
                      <a:cubicBezTo>
                        <a:pt x="115939" y="858"/>
                        <a:pt x="109183" y="1301"/>
                        <a:pt x="103316" y="1301"/>
                      </a:cubicBezTo>
                      <a:cubicBezTo>
                        <a:pt x="102827" y="1301"/>
                        <a:pt x="102345" y="1298"/>
                        <a:pt x="101870" y="1292"/>
                      </a:cubicBezTo>
                      <a:cubicBezTo>
                        <a:pt x="95498" y="1206"/>
                        <a:pt x="73632" y="1"/>
                        <a:pt x="64023" y="1"/>
                      </a:cubicBezTo>
                      <a:close/>
                    </a:path>
                  </a:pathLst>
                </a:custGeom>
                <a:solidFill>
                  <a:srgbClr val="6C492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" name="Google Shape;239;p19"/>
                <p:cNvSpPr/>
                <p:nvPr/>
              </p:nvSpPr>
              <p:spPr>
                <a:xfrm>
                  <a:off x="985425" y="3637025"/>
                  <a:ext cx="4753650" cy="29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11600" extrusionOk="0">
                      <a:moveTo>
                        <a:pt x="43994" y="0"/>
                      </a:moveTo>
                      <a:cubicBezTo>
                        <a:pt x="41806" y="0"/>
                        <a:pt x="39620" y="80"/>
                        <a:pt x="37438" y="244"/>
                      </a:cubicBezTo>
                      <a:cubicBezTo>
                        <a:pt x="33707" y="498"/>
                        <a:pt x="29989" y="957"/>
                        <a:pt x="26307" y="1536"/>
                      </a:cubicBezTo>
                      <a:cubicBezTo>
                        <a:pt x="23023" y="2055"/>
                        <a:pt x="19775" y="2780"/>
                        <a:pt x="16467" y="3057"/>
                      </a:cubicBezTo>
                      <a:cubicBezTo>
                        <a:pt x="15181" y="3167"/>
                        <a:pt x="13883" y="3225"/>
                        <a:pt x="12584" y="3225"/>
                      </a:cubicBezTo>
                      <a:cubicBezTo>
                        <a:pt x="8298" y="3225"/>
                        <a:pt x="3993" y="2588"/>
                        <a:pt x="0" y="1041"/>
                      </a:cubicBezTo>
                      <a:lnTo>
                        <a:pt x="0" y="11001"/>
                      </a:lnTo>
                      <a:cubicBezTo>
                        <a:pt x="785" y="10687"/>
                        <a:pt x="1570" y="10410"/>
                        <a:pt x="2378" y="10180"/>
                      </a:cubicBezTo>
                      <a:cubicBezTo>
                        <a:pt x="5574" y="9258"/>
                        <a:pt x="8895" y="8916"/>
                        <a:pt x="12226" y="8916"/>
                      </a:cubicBezTo>
                      <a:cubicBezTo>
                        <a:pt x="14910" y="8916"/>
                        <a:pt x="17600" y="9138"/>
                        <a:pt x="20234" y="9456"/>
                      </a:cubicBezTo>
                      <a:cubicBezTo>
                        <a:pt x="23168" y="9818"/>
                        <a:pt x="26077" y="10385"/>
                        <a:pt x="29011" y="10808"/>
                      </a:cubicBezTo>
                      <a:cubicBezTo>
                        <a:pt x="32536" y="11303"/>
                        <a:pt x="36086" y="11569"/>
                        <a:pt x="39647" y="11593"/>
                      </a:cubicBezTo>
                      <a:cubicBezTo>
                        <a:pt x="40013" y="11597"/>
                        <a:pt x="40378" y="11600"/>
                        <a:pt x="40744" y="11600"/>
                      </a:cubicBezTo>
                      <a:cubicBezTo>
                        <a:pt x="47126" y="11600"/>
                        <a:pt x="53495" y="10917"/>
                        <a:pt x="59821" y="10084"/>
                      </a:cubicBezTo>
                      <a:cubicBezTo>
                        <a:pt x="63261" y="9637"/>
                        <a:pt x="66702" y="9057"/>
                        <a:pt x="70167" y="8925"/>
                      </a:cubicBezTo>
                      <a:cubicBezTo>
                        <a:pt x="70927" y="8895"/>
                        <a:pt x="71688" y="8882"/>
                        <a:pt x="72448" y="8882"/>
                      </a:cubicBezTo>
                      <a:cubicBezTo>
                        <a:pt x="75080" y="8882"/>
                        <a:pt x="77710" y="9042"/>
                        <a:pt x="80332" y="9239"/>
                      </a:cubicBezTo>
                      <a:cubicBezTo>
                        <a:pt x="84872" y="9588"/>
                        <a:pt x="89433" y="10059"/>
                        <a:pt x="93990" y="10059"/>
                      </a:cubicBezTo>
                      <a:cubicBezTo>
                        <a:pt x="96196" y="10059"/>
                        <a:pt x="98401" y="9949"/>
                        <a:pt x="100602" y="9661"/>
                      </a:cubicBezTo>
                      <a:cubicBezTo>
                        <a:pt x="103983" y="9214"/>
                        <a:pt x="107267" y="8599"/>
                        <a:pt x="110695" y="8514"/>
                      </a:cubicBezTo>
                      <a:cubicBezTo>
                        <a:pt x="111157" y="8504"/>
                        <a:pt x="111620" y="8500"/>
                        <a:pt x="112084" y="8500"/>
                      </a:cubicBezTo>
                      <a:cubicBezTo>
                        <a:pt x="115051" y="8500"/>
                        <a:pt x="118052" y="8693"/>
                        <a:pt x="121017" y="8985"/>
                      </a:cubicBezTo>
                      <a:cubicBezTo>
                        <a:pt x="127947" y="9673"/>
                        <a:pt x="134805" y="10844"/>
                        <a:pt x="141758" y="11388"/>
                      </a:cubicBezTo>
                      <a:cubicBezTo>
                        <a:pt x="143544" y="11524"/>
                        <a:pt x="145325" y="11584"/>
                        <a:pt x="147102" y="11584"/>
                      </a:cubicBezTo>
                      <a:cubicBezTo>
                        <a:pt x="152390" y="11584"/>
                        <a:pt x="157648" y="11051"/>
                        <a:pt x="162934" y="10410"/>
                      </a:cubicBezTo>
                      <a:cubicBezTo>
                        <a:pt x="165590" y="10090"/>
                        <a:pt x="168205" y="9805"/>
                        <a:pt x="170857" y="9805"/>
                      </a:cubicBezTo>
                      <a:cubicBezTo>
                        <a:pt x="171712" y="9805"/>
                        <a:pt x="172572" y="9835"/>
                        <a:pt x="173437" y="9903"/>
                      </a:cubicBezTo>
                      <a:cubicBezTo>
                        <a:pt x="176681" y="10160"/>
                        <a:pt x="179833" y="10895"/>
                        <a:pt x="183093" y="10895"/>
                      </a:cubicBezTo>
                      <a:cubicBezTo>
                        <a:pt x="183194" y="10895"/>
                        <a:pt x="183296" y="10894"/>
                        <a:pt x="183397" y="10893"/>
                      </a:cubicBezTo>
                      <a:cubicBezTo>
                        <a:pt x="185667" y="10832"/>
                        <a:pt x="187937" y="10542"/>
                        <a:pt x="190146" y="10035"/>
                      </a:cubicBezTo>
                      <a:lnTo>
                        <a:pt x="190146" y="1814"/>
                      </a:lnTo>
                      <a:cubicBezTo>
                        <a:pt x="187623" y="2454"/>
                        <a:pt x="185015" y="2840"/>
                        <a:pt x="182516" y="3154"/>
                      </a:cubicBezTo>
                      <a:cubicBezTo>
                        <a:pt x="180861" y="3359"/>
                        <a:pt x="179196" y="3463"/>
                        <a:pt x="177530" y="3463"/>
                      </a:cubicBezTo>
                      <a:cubicBezTo>
                        <a:pt x="176156" y="3463"/>
                        <a:pt x="174782" y="3392"/>
                        <a:pt x="173413" y="3250"/>
                      </a:cubicBezTo>
                      <a:cubicBezTo>
                        <a:pt x="170238" y="2925"/>
                        <a:pt x="167082" y="2610"/>
                        <a:pt x="163893" y="2610"/>
                      </a:cubicBezTo>
                      <a:cubicBezTo>
                        <a:pt x="163529" y="2610"/>
                        <a:pt x="163166" y="2614"/>
                        <a:pt x="162801" y="2623"/>
                      </a:cubicBezTo>
                      <a:cubicBezTo>
                        <a:pt x="155570" y="2816"/>
                        <a:pt x="148447" y="4228"/>
                        <a:pt x="141227" y="4639"/>
                      </a:cubicBezTo>
                      <a:cubicBezTo>
                        <a:pt x="140190" y="4699"/>
                        <a:pt x="139157" y="4727"/>
                        <a:pt x="138128" y="4727"/>
                      </a:cubicBezTo>
                      <a:cubicBezTo>
                        <a:pt x="132556" y="4727"/>
                        <a:pt x="127088" y="3900"/>
                        <a:pt x="121585" y="2840"/>
                      </a:cubicBezTo>
                      <a:cubicBezTo>
                        <a:pt x="115132" y="1595"/>
                        <a:pt x="108631" y="172"/>
                        <a:pt x="102000" y="172"/>
                      </a:cubicBezTo>
                      <a:cubicBezTo>
                        <a:pt x="101945" y="172"/>
                        <a:pt x="101889" y="172"/>
                        <a:pt x="101834" y="172"/>
                      </a:cubicBezTo>
                      <a:cubicBezTo>
                        <a:pt x="98260" y="172"/>
                        <a:pt x="94783" y="703"/>
                        <a:pt x="91294" y="1464"/>
                      </a:cubicBezTo>
                      <a:cubicBezTo>
                        <a:pt x="88011" y="2176"/>
                        <a:pt x="84727" y="2973"/>
                        <a:pt x="81370" y="3311"/>
                      </a:cubicBezTo>
                      <a:cubicBezTo>
                        <a:pt x="80471" y="3400"/>
                        <a:pt x="79574" y="3437"/>
                        <a:pt x="78679" y="3437"/>
                      </a:cubicBezTo>
                      <a:cubicBezTo>
                        <a:pt x="75923" y="3437"/>
                        <a:pt x="73185" y="3083"/>
                        <a:pt x="70433" y="2792"/>
                      </a:cubicBezTo>
                      <a:cubicBezTo>
                        <a:pt x="66907" y="2430"/>
                        <a:pt x="63394" y="2019"/>
                        <a:pt x="59881" y="1500"/>
                      </a:cubicBezTo>
                      <a:cubicBezTo>
                        <a:pt x="56090" y="945"/>
                        <a:pt x="52336" y="317"/>
                        <a:pt x="48508" y="112"/>
                      </a:cubicBezTo>
                      <a:cubicBezTo>
                        <a:pt x="47003" y="38"/>
                        <a:pt x="45498" y="0"/>
                        <a:pt x="43994" y="0"/>
                      </a:cubicBezTo>
                      <a:close/>
                    </a:path>
                  </a:pathLst>
                </a:custGeom>
                <a:solidFill>
                  <a:srgbClr val="49250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" name="Google Shape;240;p19"/>
                <p:cNvSpPr/>
                <p:nvPr/>
              </p:nvSpPr>
              <p:spPr>
                <a:xfrm>
                  <a:off x="985425" y="3957075"/>
                  <a:ext cx="4753650" cy="18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46" h="7242" extrusionOk="0">
                      <a:moveTo>
                        <a:pt x="112072" y="0"/>
                      </a:moveTo>
                      <a:cubicBezTo>
                        <a:pt x="111613" y="0"/>
                        <a:pt x="111154" y="4"/>
                        <a:pt x="110695" y="10"/>
                      </a:cubicBezTo>
                      <a:cubicBezTo>
                        <a:pt x="107267" y="83"/>
                        <a:pt x="103983" y="602"/>
                        <a:pt x="100602" y="976"/>
                      </a:cubicBezTo>
                      <a:cubicBezTo>
                        <a:pt x="98395" y="1217"/>
                        <a:pt x="96184" y="1309"/>
                        <a:pt x="93972" y="1309"/>
                      </a:cubicBezTo>
                      <a:cubicBezTo>
                        <a:pt x="89420" y="1309"/>
                        <a:pt x="84865" y="918"/>
                        <a:pt x="80332" y="626"/>
                      </a:cubicBezTo>
                      <a:cubicBezTo>
                        <a:pt x="77651" y="453"/>
                        <a:pt x="74962" y="319"/>
                        <a:pt x="72271" y="319"/>
                      </a:cubicBezTo>
                      <a:cubicBezTo>
                        <a:pt x="71570" y="319"/>
                        <a:pt x="70868" y="328"/>
                        <a:pt x="70167" y="348"/>
                      </a:cubicBezTo>
                      <a:cubicBezTo>
                        <a:pt x="66702" y="469"/>
                        <a:pt x="63261" y="952"/>
                        <a:pt x="59821" y="1338"/>
                      </a:cubicBezTo>
                      <a:cubicBezTo>
                        <a:pt x="53448" y="2040"/>
                        <a:pt x="47031" y="2610"/>
                        <a:pt x="40602" y="2610"/>
                      </a:cubicBezTo>
                      <a:cubicBezTo>
                        <a:pt x="40284" y="2610"/>
                        <a:pt x="39965" y="2609"/>
                        <a:pt x="39647" y="2606"/>
                      </a:cubicBezTo>
                      <a:cubicBezTo>
                        <a:pt x="36086" y="2582"/>
                        <a:pt x="32536" y="2364"/>
                        <a:pt x="29011" y="1942"/>
                      </a:cubicBezTo>
                      <a:cubicBezTo>
                        <a:pt x="26077" y="1592"/>
                        <a:pt x="23168" y="1121"/>
                        <a:pt x="20234" y="819"/>
                      </a:cubicBezTo>
                      <a:cubicBezTo>
                        <a:pt x="17594" y="549"/>
                        <a:pt x="14899" y="361"/>
                        <a:pt x="12210" y="361"/>
                      </a:cubicBezTo>
                      <a:cubicBezTo>
                        <a:pt x="8885" y="361"/>
                        <a:pt x="5569" y="648"/>
                        <a:pt x="2378" y="1423"/>
                      </a:cubicBezTo>
                      <a:cubicBezTo>
                        <a:pt x="1570" y="1616"/>
                        <a:pt x="773" y="1845"/>
                        <a:pt x="0" y="2111"/>
                      </a:cubicBezTo>
                      <a:lnTo>
                        <a:pt x="0" y="7242"/>
                      </a:lnTo>
                      <a:lnTo>
                        <a:pt x="190146" y="7242"/>
                      </a:lnTo>
                      <a:lnTo>
                        <a:pt x="190146" y="1290"/>
                      </a:lnTo>
                      <a:cubicBezTo>
                        <a:pt x="187925" y="1712"/>
                        <a:pt x="185667" y="1954"/>
                        <a:pt x="183397" y="2002"/>
                      </a:cubicBezTo>
                      <a:cubicBezTo>
                        <a:pt x="183278" y="2004"/>
                        <a:pt x="183158" y="2005"/>
                        <a:pt x="183039" y="2005"/>
                      </a:cubicBezTo>
                      <a:cubicBezTo>
                        <a:pt x="179798" y="2005"/>
                        <a:pt x="176663" y="1390"/>
                        <a:pt x="173437" y="1169"/>
                      </a:cubicBezTo>
                      <a:cubicBezTo>
                        <a:pt x="172579" y="1114"/>
                        <a:pt x="171727" y="1089"/>
                        <a:pt x="170879" y="1089"/>
                      </a:cubicBezTo>
                      <a:cubicBezTo>
                        <a:pt x="168220" y="1089"/>
                        <a:pt x="165598" y="1329"/>
                        <a:pt x="162934" y="1604"/>
                      </a:cubicBezTo>
                      <a:cubicBezTo>
                        <a:pt x="157640" y="2138"/>
                        <a:pt x="152374" y="2590"/>
                        <a:pt x="147079" y="2590"/>
                      </a:cubicBezTo>
                      <a:cubicBezTo>
                        <a:pt x="145309" y="2590"/>
                        <a:pt x="143536" y="2540"/>
                        <a:pt x="141758" y="2425"/>
                      </a:cubicBezTo>
                      <a:cubicBezTo>
                        <a:pt x="134817" y="1966"/>
                        <a:pt x="127947" y="988"/>
                        <a:pt x="121017" y="409"/>
                      </a:cubicBezTo>
                      <a:cubicBezTo>
                        <a:pt x="118035" y="136"/>
                        <a:pt x="115053" y="0"/>
                        <a:pt x="112072" y="0"/>
                      </a:cubicBezTo>
                      <a:close/>
                    </a:path>
                  </a:pathLst>
                </a:custGeom>
                <a:solidFill>
                  <a:srgbClr val="49250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0"/>
          <p:cNvSpPr txBox="1">
            <a:spLocks noGrp="1"/>
          </p:cNvSpPr>
          <p:nvPr>
            <p:ph type="subTitle" idx="1"/>
          </p:nvPr>
        </p:nvSpPr>
        <p:spPr>
          <a:xfrm>
            <a:off x="4709201" y="1352150"/>
            <a:ext cx="3448800" cy="28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20"/>
          <p:cNvSpPr txBox="1">
            <a:spLocks noGrp="1"/>
          </p:cNvSpPr>
          <p:nvPr>
            <p:ph type="subTitle" idx="2"/>
          </p:nvPr>
        </p:nvSpPr>
        <p:spPr>
          <a:xfrm>
            <a:off x="985975" y="1352150"/>
            <a:ext cx="3448800" cy="28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45" name="Google Shape;245;p20"/>
          <p:cNvGrpSpPr/>
          <p:nvPr/>
        </p:nvGrpSpPr>
        <p:grpSpPr>
          <a:xfrm>
            <a:off x="0" y="4419482"/>
            <a:ext cx="9144145" cy="724541"/>
            <a:chOff x="0" y="4419482"/>
            <a:chExt cx="9144145" cy="724541"/>
          </a:xfrm>
        </p:grpSpPr>
        <p:sp>
          <p:nvSpPr>
            <p:cNvPr id="246" name="Google Shape;246;p20"/>
            <p:cNvSpPr/>
            <p:nvPr/>
          </p:nvSpPr>
          <p:spPr>
            <a:xfrm>
              <a:off x="0" y="4419482"/>
              <a:ext cx="9143949" cy="724532"/>
            </a:xfrm>
            <a:custGeom>
              <a:avLst/>
              <a:gdLst/>
              <a:ahLst/>
              <a:cxnLst/>
              <a:rect l="l" t="t" r="r" b="b"/>
              <a:pathLst>
                <a:path w="190014" h="15056" extrusionOk="0">
                  <a:moveTo>
                    <a:pt x="102510" y="2379"/>
                  </a:moveTo>
                  <a:lnTo>
                    <a:pt x="102510" y="2379"/>
                  </a:lnTo>
                  <a:cubicBezTo>
                    <a:pt x="102506" y="2408"/>
                    <a:pt x="102503" y="2437"/>
                    <a:pt x="102499" y="2467"/>
                  </a:cubicBezTo>
                  <a:lnTo>
                    <a:pt x="102499" y="2467"/>
                  </a:lnTo>
                  <a:cubicBezTo>
                    <a:pt x="102503" y="2438"/>
                    <a:pt x="102507" y="2408"/>
                    <a:pt x="102510" y="2379"/>
                  </a:cubicBezTo>
                  <a:close/>
                  <a:moveTo>
                    <a:pt x="184037" y="2548"/>
                  </a:moveTo>
                  <a:lnTo>
                    <a:pt x="184031" y="2602"/>
                  </a:lnTo>
                  <a:lnTo>
                    <a:pt x="184031" y="2602"/>
                  </a:lnTo>
                  <a:cubicBezTo>
                    <a:pt x="184034" y="2584"/>
                    <a:pt x="184035" y="2566"/>
                    <a:pt x="184037" y="2548"/>
                  </a:cubicBezTo>
                  <a:close/>
                  <a:moveTo>
                    <a:pt x="79692" y="3320"/>
                  </a:moveTo>
                  <a:lnTo>
                    <a:pt x="79691" y="3324"/>
                  </a:lnTo>
                  <a:lnTo>
                    <a:pt x="79695" y="3329"/>
                  </a:lnTo>
                  <a:lnTo>
                    <a:pt x="79695" y="3329"/>
                  </a:lnTo>
                  <a:cubicBezTo>
                    <a:pt x="79694" y="3326"/>
                    <a:pt x="79693" y="3323"/>
                    <a:pt x="79692" y="3320"/>
                  </a:cubicBezTo>
                  <a:close/>
                  <a:moveTo>
                    <a:pt x="107292" y="3868"/>
                  </a:moveTo>
                  <a:cubicBezTo>
                    <a:pt x="107352" y="4048"/>
                    <a:pt x="107400" y="4239"/>
                    <a:pt x="107435" y="4431"/>
                  </a:cubicBezTo>
                  <a:lnTo>
                    <a:pt x="107122" y="4697"/>
                  </a:lnTo>
                  <a:lnTo>
                    <a:pt x="107292" y="3868"/>
                  </a:lnTo>
                  <a:close/>
                  <a:moveTo>
                    <a:pt x="326" y="0"/>
                  </a:moveTo>
                  <a:cubicBezTo>
                    <a:pt x="302" y="1087"/>
                    <a:pt x="193" y="2161"/>
                    <a:pt x="0" y="3224"/>
                  </a:cubicBezTo>
                  <a:lnTo>
                    <a:pt x="0" y="15055"/>
                  </a:lnTo>
                  <a:lnTo>
                    <a:pt x="190013" y="15055"/>
                  </a:lnTo>
                  <a:lnTo>
                    <a:pt x="190013" y="6411"/>
                  </a:lnTo>
                  <a:lnTo>
                    <a:pt x="189591" y="6411"/>
                  </a:lnTo>
                  <a:cubicBezTo>
                    <a:pt x="189240" y="5518"/>
                    <a:pt x="189349" y="4516"/>
                    <a:pt x="189880" y="3719"/>
                  </a:cubicBezTo>
                  <a:lnTo>
                    <a:pt x="189880" y="3719"/>
                  </a:lnTo>
                  <a:lnTo>
                    <a:pt x="188673" y="4781"/>
                  </a:lnTo>
                  <a:lnTo>
                    <a:pt x="188987" y="3067"/>
                  </a:lnTo>
                  <a:lnTo>
                    <a:pt x="188987" y="3067"/>
                  </a:lnTo>
                  <a:cubicBezTo>
                    <a:pt x="188468" y="3731"/>
                    <a:pt x="187864" y="4322"/>
                    <a:pt x="187176" y="4817"/>
                  </a:cubicBezTo>
                  <a:cubicBezTo>
                    <a:pt x="187140" y="4383"/>
                    <a:pt x="187236" y="3948"/>
                    <a:pt x="187454" y="3562"/>
                  </a:cubicBezTo>
                  <a:lnTo>
                    <a:pt x="187454" y="3562"/>
                  </a:lnTo>
                  <a:cubicBezTo>
                    <a:pt x="186741" y="4359"/>
                    <a:pt x="185896" y="5035"/>
                    <a:pt x="184955" y="5542"/>
                  </a:cubicBezTo>
                  <a:cubicBezTo>
                    <a:pt x="185124" y="4660"/>
                    <a:pt x="185293" y="3779"/>
                    <a:pt x="185462" y="2898"/>
                  </a:cubicBezTo>
                  <a:lnTo>
                    <a:pt x="185462" y="2898"/>
                  </a:lnTo>
                  <a:cubicBezTo>
                    <a:pt x="185124" y="3827"/>
                    <a:pt x="184532" y="4636"/>
                    <a:pt x="183759" y="5240"/>
                  </a:cubicBezTo>
                  <a:lnTo>
                    <a:pt x="184031" y="2602"/>
                  </a:lnTo>
                  <a:lnTo>
                    <a:pt x="184031" y="2602"/>
                  </a:lnTo>
                  <a:cubicBezTo>
                    <a:pt x="183916" y="3617"/>
                    <a:pt x="183235" y="4498"/>
                    <a:pt x="182262" y="4854"/>
                  </a:cubicBezTo>
                  <a:lnTo>
                    <a:pt x="182190" y="2234"/>
                  </a:lnTo>
                  <a:cubicBezTo>
                    <a:pt x="181779" y="3163"/>
                    <a:pt x="181236" y="4045"/>
                    <a:pt x="180596" y="4830"/>
                  </a:cubicBezTo>
                  <a:cubicBezTo>
                    <a:pt x="180548" y="4021"/>
                    <a:pt x="180488" y="3212"/>
                    <a:pt x="180439" y="2403"/>
                  </a:cubicBezTo>
                  <a:cubicBezTo>
                    <a:pt x="179872" y="3151"/>
                    <a:pt x="179413" y="3972"/>
                    <a:pt x="179063" y="4842"/>
                  </a:cubicBezTo>
                  <a:lnTo>
                    <a:pt x="179063" y="3707"/>
                  </a:lnTo>
                  <a:lnTo>
                    <a:pt x="178496" y="4914"/>
                  </a:lnTo>
                  <a:cubicBezTo>
                    <a:pt x="178315" y="4467"/>
                    <a:pt x="178230" y="3972"/>
                    <a:pt x="178266" y="3489"/>
                  </a:cubicBezTo>
                  <a:lnTo>
                    <a:pt x="178266" y="3489"/>
                  </a:lnTo>
                  <a:cubicBezTo>
                    <a:pt x="178146" y="3695"/>
                    <a:pt x="178025" y="3900"/>
                    <a:pt x="177892" y="4093"/>
                  </a:cubicBezTo>
                  <a:cubicBezTo>
                    <a:pt x="177832" y="3272"/>
                    <a:pt x="177759" y="2439"/>
                    <a:pt x="177699" y="1606"/>
                  </a:cubicBezTo>
                  <a:lnTo>
                    <a:pt x="177699" y="1606"/>
                  </a:lnTo>
                  <a:cubicBezTo>
                    <a:pt x="177747" y="2729"/>
                    <a:pt x="177590" y="3864"/>
                    <a:pt x="177240" y="4926"/>
                  </a:cubicBezTo>
                  <a:cubicBezTo>
                    <a:pt x="177156" y="5011"/>
                    <a:pt x="177083" y="5095"/>
                    <a:pt x="176999" y="5180"/>
                  </a:cubicBezTo>
                  <a:cubicBezTo>
                    <a:pt x="176793" y="3948"/>
                    <a:pt x="176685" y="2705"/>
                    <a:pt x="176673" y="1461"/>
                  </a:cubicBezTo>
                  <a:lnTo>
                    <a:pt x="176129" y="5204"/>
                  </a:lnTo>
                  <a:cubicBezTo>
                    <a:pt x="175912" y="4588"/>
                    <a:pt x="175852" y="3924"/>
                    <a:pt x="175924" y="3272"/>
                  </a:cubicBezTo>
                  <a:lnTo>
                    <a:pt x="175924" y="3272"/>
                  </a:lnTo>
                  <a:cubicBezTo>
                    <a:pt x="175828" y="3586"/>
                    <a:pt x="175707" y="3888"/>
                    <a:pt x="175562" y="4178"/>
                  </a:cubicBezTo>
                  <a:cubicBezTo>
                    <a:pt x="175248" y="3176"/>
                    <a:pt x="174934" y="2161"/>
                    <a:pt x="174620" y="1147"/>
                  </a:cubicBezTo>
                  <a:lnTo>
                    <a:pt x="174620" y="1147"/>
                  </a:lnTo>
                  <a:cubicBezTo>
                    <a:pt x="174620" y="2427"/>
                    <a:pt x="174632" y="3719"/>
                    <a:pt x="174632" y="4999"/>
                  </a:cubicBezTo>
                  <a:cubicBezTo>
                    <a:pt x="174572" y="4793"/>
                    <a:pt x="174500" y="4576"/>
                    <a:pt x="174439" y="4371"/>
                  </a:cubicBezTo>
                  <a:cubicBezTo>
                    <a:pt x="174379" y="3924"/>
                    <a:pt x="174355" y="3477"/>
                    <a:pt x="174379" y="3031"/>
                  </a:cubicBezTo>
                  <a:lnTo>
                    <a:pt x="174379" y="3031"/>
                  </a:lnTo>
                  <a:cubicBezTo>
                    <a:pt x="174331" y="3260"/>
                    <a:pt x="174270" y="3477"/>
                    <a:pt x="174198" y="3695"/>
                  </a:cubicBezTo>
                  <a:cubicBezTo>
                    <a:pt x="173884" y="2862"/>
                    <a:pt x="173522" y="2041"/>
                    <a:pt x="173099" y="1256"/>
                  </a:cubicBezTo>
                  <a:lnTo>
                    <a:pt x="173099" y="1256"/>
                  </a:lnTo>
                  <a:cubicBezTo>
                    <a:pt x="173304" y="2644"/>
                    <a:pt x="173401" y="4057"/>
                    <a:pt x="173377" y="5457"/>
                  </a:cubicBezTo>
                  <a:cubicBezTo>
                    <a:pt x="173329" y="5542"/>
                    <a:pt x="173280" y="5614"/>
                    <a:pt x="173232" y="5699"/>
                  </a:cubicBezTo>
                  <a:cubicBezTo>
                    <a:pt x="173063" y="4769"/>
                    <a:pt x="173003" y="3827"/>
                    <a:pt x="173039" y="2886"/>
                  </a:cubicBezTo>
                  <a:lnTo>
                    <a:pt x="173039" y="2886"/>
                  </a:lnTo>
                  <a:cubicBezTo>
                    <a:pt x="172930" y="3514"/>
                    <a:pt x="172725" y="4117"/>
                    <a:pt x="172435" y="4673"/>
                  </a:cubicBezTo>
                  <a:cubicBezTo>
                    <a:pt x="172109" y="4081"/>
                    <a:pt x="171783" y="3502"/>
                    <a:pt x="171445" y="2922"/>
                  </a:cubicBezTo>
                  <a:cubicBezTo>
                    <a:pt x="171397" y="3139"/>
                    <a:pt x="171349" y="3369"/>
                    <a:pt x="171324" y="3598"/>
                  </a:cubicBezTo>
                  <a:cubicBezTo>
                    <a:pt x="171228" y="3127"/>
                    <a:pt x="171155" y="2656"/>
                    <a:pt x="171119" y="2186"/>
                  </a:cubicBezTo>
                  <a:cubicBezTo>
                    <a:pt x="170926" y="2958"/>
                    <a:pt x="170685" y="3731"/>
                    <a:pt x="170395" y="4479"/>
                  </a:cubicBezTo>
                  <a:lnTo>
                    <a:pt x="170033" y="3755"/>
                  </a:lnTo>
                  <a:cubicBezTo>
                    <a:pt x="170033" y="4359"/>
                    <a:pt x="169984" y="4938"/>
                    <a:pt x="169972" y="5481"/>
                  </a:cubicBezTo>
                  <a:lnTo>
                    <a:pt x="169936" y="5554"/>
                  </a:lnTo>
                  <a:cubicBezTo>
                    <a:pt x="169610" y="4274"/>
                    <a:pt x="169284" y="2994"/>
                    <a:pt x="168946" y="1715"/>
                  </a:cubicBezTo>
                  <a:cubicBezTo>
                    <a:pt x="168825" y="3127"/>
                    <a:pt x="168499" y="4504"/>
                    <a:pt x="168004" y="5832"/>
                  </a:cubicBezTo>
                  <a:cubicBezTo>
                    <a:pt x="167618" y="4793"/>
                    <a:pt x="167232" y="3755"/>
                    <a:pt x="166845" y="2717"/>
                  </a:cubicBezTo>
                  <a:lnTo>
                    <a:pt x="166845" y="2717"/>
                  </a:lnTo>
                  <a:cubicBezTo>
                    <a:pt x="166894" y="3779"/>
                    <a:pt x="166701" y="4854"/>
                    <a:pt x="166290" y="5844"/>
                  </a:cubicBezTo>
                  <a:lnTo>
                    <a:pt x="164793" y="2693"/>
                  </a:lnTo>
                  <a:cubicBezTo>
                    <a:pt x="164721" y="3731"/>
                    <a:pt x="164648" y="4781"/>
                    <a:pt x="164576" y="5819"/>
                  </a:cubicBezTo>
                  <a:lnTo>
                    <a:pt x="162946" y="3043"/>
                  </a:lnTo>
                  <a:lnTo>
                    <a:pt x="162861" y="6121"/>
                  </a:lnTo>
                  <a:lnTo>
                    <a:pt x="162451" y="5566"/>
                  </a:lnTo>
                  <a:cubicBezTo>
                    <a:pt x="162439" y="5264"/>
                    <a:pt x="162391" y="4962"/>
                    <a:pt x="162306" y="4685"/>
                  </a:cubicBezTo>
                  <a:cubicBezTo>
                    <a:pt x="162210" y="4781"/>
                    <a:pt x="162137" y="4902"/>
                    <a:pt x="162041" y="4999"/>
                  </a:cubicBezTo>
                  <a:lnTo>
                    <a:pt x="161690" y="4528"/>
                  </a:lnTo>
                  <a:cubicBezTo>
                    <a:pt x="161654" y="4033"/>
                    <a:pt x="161606" y="3538"/>
                    <a:pt x="161570" y="3055"/>
                  </a:cubicBezTo>
                  <a:lnTo>
                    <a:pt x="160990" y="4009"/>
                  </a:lnTo>
                  <a:cubicBezTo>
                    <a:pt x="161002" y="3924"/>
                    <a:pt x="161014" y="3852"/>
                    <a:pt x="161038" y="3767"/>
                  </a:cubicBezTo>
                  <a:lnTo>
                    <a:pt x="161038" y="3767"/>
                  </a:lnTo>
                  <a:cubicBezTo>
                    <a:pt x="160725" y="4178"/>
                    <a:pt x="160447" y="4612"/>
                    <a:pt x="160205" y="5071"/>
                  </a:cubicBezTo>
                  <a:cubicBezTo>
                    <a:pt x="160121" y="4298"/>
                    <a:pt x="160036" y="3526"/>
                    <a:pt x="159940" y="2741"/>
                  </a:cubicBezTo>
                  <a:cubicBezTo>
                    <a:pt x="159493" y="3489"/>
                    <a:pt x="159010" y="4202"/>
                    <a:pt x="158503" y="4914"/>
                  </a:cubicBezTo>
                  <a:cubicBezTo>
                    <a:pt x="158431" y="4564"/>
                    <a:pt x="158358" y="4226"/>
                    <a:pt x="158286" y="3876"/>
                  </a:cubicBezTo>
                  <a:cubicBezTo>
                    <a:pt x="158286" y="4238"/>
                    <a:pt x="158262" y="4588"/>
                    <a:pt x="158213" y="4950"/>
                  </a:cubicBezTo>
                  <a:cubicBezTo>
                    <a:pt x="157960" y="4274"/>
                    <a:pt x="157803" y="3586"/>
                    <a:pt x="157731" y="2874"/>
                  </a:cubicBezTo>
                  <a:cubicBezTo>
                    <a:pt x="157405" y="3755"/>
                    <a:pt x="156958" y="4588"/>
                    <a:pt x="156390" y="5349"/>
                  </a:cubicBezTo>
                  <a:lnTo>
                    <a:pt x="155642" y="3067"/>
                  </a:lnTo>
                  <a:lnTo>
                    <a:pt x="155642" y="3067"/>
                  </a:lnTo>
                  <a:cubicBezTo>
                    <a:pt x="155666" y="3888"/>
                    <a:pt x="155388" y="4685"/>
                    <a:pt x="154857" y="5312"/>
                  </a:cubicBezTo>
                  <a:cubicBezTo>
                    <a:pt x="154423" y="4528"/>
                    <a:pt x="153988" y="3755"/>
                    <a:pt x="153565" y="2982"/>
                  </a:cubicBezTo>
                  <a:lnTo>
                    <a:pt x="152769" y="5614"/>
                  </a:lnTo>
                  <a:lnTo>
                    <a:pt x="151646" y="3477"/>
                  </a:lnTo>
                  <a:cubicBezTo>
                    <a:pt x="151465" y="4238"/>
                    <a:pt x="151284" y="4986"/>
                    <a:pt x="151103" y="5747"/>
                  </a:cubicBezTo>
                  <a:lnTo>
                    <a:pt x="150064" y="3031"/>
                  </a:lnTo>
                  <a:cubicBezTo>
                    <a:pt x="150052" y="4069"/>
                    <a:pt x="149775" y="5095"/>
                    <a:pt x="149280" y="6013"/>
                  </a:cubicBezTo>
                  <a:lnTo>
                    <a:pt x="148531" y="3369"/>
                  </a:lnTo>
                  <a:cubicBezTo>
                    <a:pt x="148495" y="4105"/>
                    <a:pt x="148290" y="4830"/>
                    <a:pt x="147952" y="5481"/>
                  </a:cubicBezTo>
                  <a:lnTo>
                    <a:pt x="146889" y="2681"/>
                  </a:lnTo>
                  <a:cubicBezTo>
                    <a:pt x="146793" y="3634"/>
                    <a:pt x="146563" y="4564"/>
                    <a:pt x="146213" y="5457"/>
                  </a:cubicBezTo>
                  <a:cubicBezTo>
                    <a:pt x="145585" y="4745"/>
                    <a:pt x="145151" y="3888"/>
                    <a:pt x="144921" y="2970"/>
                  </a:cubicBezTo>
                  <a:cubicBezTo>
                    <a:pt x="144704" y="3803"/>
                    <a:pt x="144487" y="4636"/>
                    <a:pt x="144269" y="5469"/>
                  </a:cubicBezTo>
                  <a:cubicBezTo>
                    <a:pt x="143738" y="4854"/>
                    <a:pt x="143340" y="4129"/>
                    <a:pt x="143135" y="3357"/>
                  </a:cubicBezTo>
                  <a:lnTo>
                    <a:pt x="143110" y="5904"/>
                  </a:lnTo>
                  <a:lnTo>
                    <a:pt x="141577" y="3610"/>
                  </a:lnTo>
                  <a:lnTo>
                    <a:pt x="141239" y="5614"/>
                  </a:lnTo>
                  <a:cubicBezTo>
                    <a:pt x="141106" y="5494"/>
                    <a:pt x="140974" y="5361"/>
                    <a:pt x="140853" y="5216"/>
                  </a:cubicBezTo>
                  <a:cubicBezTo>
                    <a:pt x="140937" y="4431"/>
                    <a:pt x="141082" y="3646"/>
                    <a:pt x="141287" y="2874"/>
                  </a:cubicBezTo>
                  <a:lnTo>
                    <a:pt x="141287" y="2874"/>
                  </a:lnTo>
                  <a:cubicBezTo>
                    <a:pt x="140961" y="3357"/>
                    <a:pt x="140611" y="3827"/>
                    <a:pt x="140213" y="4262"/>
                  </a:cubicBezTo>
                  <a:cubicBezTo>
                    <a:pt x="140104" y="4033"/>
                    <a:pt x="140020" y="3803"/>
                    <a:pt x="139947" y="3562"/>
                  </a:cubicBezTo>
                  <a:lnTo>
                    <a:pt x="139947" y="3562"/>
                  </a:lnTo>
                  <a:cubicBezTo>
                    <a:pt x="140008" y="3840"/>
                    <a:pt x="140056" y="4105"/>
                    <a:pt x="140104" y="4383"/>
                  </a:cubicBezTo>
                  <a:cubicBezTo>
                    <a:pt x="139778" y="4721"/>
                    <a:pt x="139440" y="5047"/>
                    <a:pt x="139090" y="5349"/>
                  </a:cubicBezTo>
                  <a:lnTo>
                    <a:pt x="139235" y="2886"/>
                  </a:lnTo>
                  <a:lnTo>
                    <a:pt x="139235" y="2886"/>
                  </a:lnTo>
                  <a:cubicBezTo>
                    <a:pt x="138849" y="3743"/>
                    <a:pt x="138305" y="4504"/>
                    <a:pt x="137629" y="5143"/>
                  </a:cubicBezTo>
                  <a:cubicBezTo>
                    <a:pt x="137581" y="4274"/>
                    <a:pt x="137545" y="3405"/>
                    <a:pt x="137509" y="2536"/>
                  </a:cubicBezTo>
                  <a:lnTo>
                    <a:pt x="135746" y="5143"/>
                  </a:lnTo>
                  <a:cubicBezTo>
                    <a:pt x="135456" y="4419"/>
                    <a:pt x="135311" y="3646"/>
                    <a:pt x="135324" y="2874"/>
                  </a:cubicBezTo>
                  <a:lnTo>
                    <a:pt x="135324" y="2874"/>
                  </a:lnTo>
                  <a:cubicBezTo>
                    <a:pt x="135010" y="3695"/>
                    <a:pt x="134563" y="4443"/>
                    <a:pt x="134008" y="5119"/>
                  </a:cubicBezTo>
                  <a:cubicBezTo>
                    <a:pt x="133899" y="4479"/>
                    <a:pt x="133802" y="3840"/>
                    <a:pt x="133706" y="3212"/>
                  </a:cubicBezTo>
                  <a:lnTo>
                    <a:pt x="132607" y="5469"/>
                  </a:lnTo>
                  <a:cubicBezTo>
                    <a:pt x="132257" y="4624"/>
                    <a:pt x="132016" y="3719"/>
                    <a:pt x="131919" y="2801"/>
                  </a:cubicBezTo>
                  <a:cubicBezTo>
                    <a:pt x="131400" y="3803"/>
                    <a:pt x="130881" y="4817"/>
                    <a:pt x="130362" y="5819"/>
                  </a:cubicBezTo>
                  <a:lnTo>
                    <a:pt x="129529" y="3139"/>
                  </a:lnTo>
                  <a:lnTo>
                    <a:pt x="128406" y="5675"/>
                  </a:lnTo>
                  <a:lnTo>
                    <a:pt x="127826" y="3477"/>
                  </a:lnTo>
                  <a:cubicBezTo>
                    <a:pt x="127525" y="4105"/>
                    <a:pt x="127102" y="4660"/>
                    <a:pt x="126595" y="5131"/>
                  </a:cubicBezTo>
                  <a:lnTo>
                    <a:pt x="126510" y="3477"/>
                  </a:lnTo>
                  <a:cubicBezTo>
                    <a:pt x="126160" y="4202"/>
                    <a:pt x="125702" y="4878"/>
                    <a:pt x="125158" y="5481"/>
                  </a:cubicBezTo>
                  <a:cubicBezTo>
                    <a:pt x="124844" y="4805"/>
                    <a:pt x="124736" y="4045"/>
                    <a:pt x="124844" y="3308"/>
                  </a:cubicBezTo>
                  <a:lnTo>
                    <a:pt x="124844" y="3308"/>
                  </a:lnTo>
                  <a:cubicBezTo>
                    <a:pt x="124410" y="3912"/>
                    <a:pt x="123975" y="4516"/>
                    <a:pt x="123541" y="5107"/>
                  </a:cubicBezTo>
                  <a:lnTo>
                    <a:pt x="122864" y="3200"/>
                  </a:lnTo>
                  <a:lnTo>
                    <a:pt x="121633" y="5409"/>
                  </a:lnTo>
                  <a:lnTo>
                    <a:pt x="120957" y="3538"/>
                  </a:lnTo>
                  <a:lnTo>
                    <a:pt x="119991" y="5131"/>
                  </a:lnTo>
                  <a:cubicBezTo>
                    <a:pt x="119762" y="4636"/>
                    <a:pt x="119532" y="4153"/>
                    <a:pt x="119291" y="3658"/>
                  </a:cubicBezTo>
                  <a:cubicBezTo>
                    <a:pt x="119086" y="4383"/>
                    <a:pt x="118868" y="5095"/>
                    <a:pt x="118663" y="5807"/>
                  </a:cubicBezTo>
                  <a:cubicBezTo>
                    <a:pt x="118301" y="4986"/>
                    <a:pt x="117939" y="4153"/>
                    <a:pt x="117577" y="3332"/>
                  </a:cubicBezTo>
                  <a:lnTo>
                    <a:pt x="116816" y="5819"/>
                  </a:lnTo>
                  <a:lnTo>
                    <a:pt x="115524" y="3272"/>
                  </a:lnTo>
                  <a:cubicBezTo>
                    <a:pt x="115319" y="4045"/>
                    <a:pt x="115005" y="4793"/>
                    <a:pt x="114583" y="5481"/>
                  </a:cubicBezTo>
                  <a:lnTo>
                    <a:pt x="113641" y="3369"/>
                  </a:lnTo>
                  <a:cubicBezTo>
                    <a:pt x="113436" y="4141"/>
                    <a:pt x="113110" y="4890"/>
                    <a:pt x="112675" y="5578"/>
                  </a:cubicBezTo>
                  <a:cubicBezTo>
                    <a:pt x="112144" y="5047"/>
                    <a:pt x="111733" y="4395"/>
                    <a:pt x="111468" y="3683"/>
                  </a:cubicBezTo>
                  <a:lnTo>
                    <a:pt x="110562" y="6097"/>
                  </a:lnTo>
                  <a:cubicBezTo>
                    <a:pt x="110019" y="5228"/>
                    <a:pt x="109488" y="4359"/>
                    <a:pt x="108957" y="3502"/>
                  </a:cubicBezTo>
                  <a:cubicBezTo>
                    <a:pt x="108776" y="4057"/>
                    <a:pt x="108594" y="4600"/>
                    <a:pt x="108425" y="5155"/>
                  </a:cubicBezTo>
                  <a:lnTo>
                    <a:pt x="107918" y="4588"/>
                  </a:lnTo>
                  <a:cubicBezTo>
                    <a:pt x="108003" y="4250"/>
                    <a:pt x="108148" y="3936"/>
                    <a:pt x="108341" y="3658"/>
                  </a:cubicBezTo>
                  <a:lnTo>
                    <a:pt x="108341" y="3658"/>
                  </a:lnTo>
                  <a:lnTo>
                    <a:pt x="107641" y="4262"/>
                  </a:lnTo>
                  <a:lnTo>
                    <a:pt x="107292" y="3866"/>
                  </a:lnTo>
                  <a:lnTo>
                    <a:pt x="107472" y="2994"/>
                  </a:lnTo>
                  <a:lnTo>
                    <a:pt x="107472" y="2994"/>
                  </a:lnTo>
                  <a:cubicBezTo>
                    <a:pt x="106965" y="3610"/>
                    <a:pt x="106373" y="4166"/>
                    <a:pt x="105721" y="4624"/>
                  </a:cubicBezTo>
                  <a:lnTo>
                    <a:pt x="105612" y="4528"/>
                  </a:lnTo>
                  <a:cubicBezTo>
                    <a:pt x="105625" y="4153"/>
                    <a:pt x="105733" y="3791"/>
                    <a:pt x="105914" y="3465"/>
                  </a:cubicBezTo>
                  <a:lnTo>
                    <a:pt x="105914" y="3465"/>
                  </a:lnTo>
                  <a:cubicBezTo>
                    <a:pt x="105697" y="3695"/>
                    <a:pt x="105468" y="3924"/>
                    <a:pt x="105226" y="4141"/>
                  </a:cubicBezTo>
                  <a:cubicBezTo>
                    <a:pt x="105033" y="3948"/>
                    <a:pt x="104852" y="3743"/>
                    <a:pt x="104683" y="3538"/>
                  </a:cubicBezTo>
                  <a:lnTo>
                    <a:pt x="104683" y="3538"/>
                  </a:lnTo>
                  <a:cubicBezTo>
                    <a:pt x="104852" y="3743"/>
                    <a:pt x="104997" y="3972"/>
                    <a:pt x="105130" y="4226"/>
                  </a:cubicBezTo>
                  <a:cubicBezTo>
                    <a:pt x="104586" y="4673"/>
                    <a:pt x="104007" y="5071"/>
                    <a:pt x="103391" y="5385"/>
                  </a:cubicBezTo>
                  <a:cubicBezTo>
                    <a:pt x="103572" y="4516"/>
                    <a:pt x="103753" y="3634"/>
                    <a:pt x="103934" y="2753"/>
                  </a:cubicBezTo>
                  <a:lnTo>
                    <a:pt x="103934" y="2753"/>
                  </a:lnTo>
                  <a:cubicBezTo>
                    <a:pt x="103584" y="3683"/>
                    <a:pt x="102981" y="4479"/>
                    <a:pt x="102184" y="5071"/>
                  </a:cubicBezTo>
                  <a:cubicBezTo>
                    <a:pt x="102289" y="4207"/>
                    <a:pt x="102394" y="3342"/>
                    <a:pt x="102499" y="2467"/>
                  </a:cubicBezTo>
                  <a:lnTo>
                    <a:pt x="102499" y="2467"/>
                  </a:lnTo>
                  <a:cubicBezTo>
                    <a:pt x="102361" y="3478"/>
                    <a:pt x="101661" y="4320"/>
                    <a:pt x="100699" y="4648"/>
                  </a:cubicBezTo>
                  <a:cubicBezTo>
                    <a:pt x="100699" y="3779"/>
                    <a:pt x="100687" y="2910"/>
                    <a:pt x="100687" y="2041"/>
                  </a:cubicBezTo>
                  <a:cubicBezTo>
                    <a:pt x="100252" y="2958"/>
                    <a:pt x="99697" y="3827"/>
                    <a:pt x="99033" y="4600"/>
                  </a:cubicBezTo>
                  <a:lnTo>
                    <a:pt x="98924" y="2161"/>
                  </a:lnTo>
                  <a:cubicBezTo>
                    <a:pt x="98200" y="3103"/>
                    <a:pt x="97632" y="4141"/>
                    <a:pt x="97234" y="5252"/>
                  </a:cubicBezTo>
                  <a:cubicBezTo>
                    <a:pt x="96848" y="4648"/>
                    <a:pt x="96667" y="3936"/>
                    <a:pt x="96727" y="3224"/>
                  </a:cubicBezTo>
                  <a:lnTo>
                    <a:pt x="96727" y="3224"/>
                  </a:lnTo>
                  <a:cubicBezTo>
                    <a:pt x="96232" y="4093"/>
                    <a:pt x="95556" y="4842"/>
                    <a:pt x="94759" y="5445"/>
                  </a:cubicBezTo>
                  <a:cubicBezTo>
                    <a:pt x="94397" y="4660"/>
                    <a:pt x="94276" y="3803"/>
                    <a:pt x="94385" y="2946"/>
                  </a:cubicBezTo>
                  <a:lnTo>
                    <a:pt x="94385" y="2946"/>
                  </a:lnTo>
                  <a:cubicBezTo>
                    <a:pt x="94107" y="3767"/>
                    <a:pt x="93673" y="4528"/>
                    <a:pt x="93093" y="5168"/>
                  </a:cubicBezTo>
                  <a:cubicBezTo>
                    <a:pt x="92876" y="4359"/>
                    <a:pt x="92791" y="3514"/>
                    <a:pt x="92852" y="2681"/>
                  </a:cubicBezTo>
                  <a:lnTo>
                    <a:pt x="92852" y="2681"/>
                  </a:lnTo>
                  <a:cubicBezTo>
                    <a:pt x="92610" y="3634"/>
                    <a:pt x="92200" y="4528"/>
                    <a:pt x="91644" y="5324"/>
                  </a:cubicBezTo>
                  <a:cubicBezTo>
                    <a:pt x="91499" y="4395"/>
                    <a:pt x="91451" y="3453"/>
                    <a:pt x="91499" y="2524"/>
                  </a:cubicBezTo>
                  <a:lnTo>
                    <a:pt x="91499" y="2524"/>
                  </a:lnTo>
                  <a:cubicBezTo>
                    <a:pt x="91318" y="3502"/>
                    <a:pt x="90884" y="4419"/>
                    <a:pt x="90268" y="5192"/>
                  </a:cubicBezTo>
                  <a:cubicBezTo>
                    <a:pt x="89918" y="4081"/>
                    <a:pt x="89688" y="2934"/>
                    <a:pt x="89592" y="1775"/>
                  </a:cubicBezTo>
                  <a:cubicBezTo>
                    <a:pt x="89302" y="2934"/>
                    <a:pt x="88880" y="4057"/>
                    <a:pt x="88348" y="5119"/>
                  </a:cubicBezTo>
                  <a:lnTo>
                    <a:pt x="87443" y="1268"/>
                  </a:lnTo>
                  <a:cubicBezTo>
                    <a:pt x="87286" y="2681"/>
                    <a:pt x="86948" y="4057"/>
                    <a:pt x="86417" y="5373"/>
                  </a:cubicBezTo>
                  <a:lnTo>
                    <a:pt x="85318" y="2222"/>
                  </a:lnTo>
                  <a:lnTo>
                    <a:pt x="85318" y="2222"/>
                  </a:lnTo>
                  <a:cubicBezTo>
                    <a:pt x="85354" y="3296"/>
                    <a:pt x="85137" y="4359"/>
                    <a:pt x="84702" y="5349"/>
                  </a:cubicBezTo>
                  <a:cubicBezTo>
                    <a:pt x="84232" y="4286"/>
                    <a:pt x="83761" y="3236"/>
                    <a:pt x="83290" y="2173"/>
                  </a:cubicBezTo>
                  <a:lnTo>
                    <a:pt x="83000" y="5300"/>
                  </a:lnTo>
                  <a:lnTo>
                    <a:pt x="81419" y="2499"/>
                  </a:lnTo>
                  <a:cubicBezTo>
                    <a:pt x="81382" y="3248"/>
                    <a:pt x="81346" y="4009"/>
                    <a:pt x="81322" y="4757"/>
                  </a:cubicBezTo>
                  <a:cubicBezTo>
                    <a:pt x="81189" y="4866"/>
                    <a:pt x="81069" y="4974"/>
                    <a:pt x="80936" y="5083"/>
                  </a:cubicBezTo>
                  <a:lnTo>
                    <a:pt x="80670" y="4685"/>
                  </a:lnTo>
                  <a:cubicBezTo>
                    <a:pt x="80815" y="4178"/>
                    <a:pt x="80960" y="3658"/>
                    <a:pt x="81105" y="3151"/>
                  </a:cubicBezTo>
                  <a:lnTo>
                    <a:pt x="81105" y="3151"/>
                  </a:lnTo>
                  <a:cubicBezTo>
                    <a:pt x="80851" y="3502"/>
                    <a:pt x="80586" y="3840"/>
                    <a:pt x="80284" y="4153"/>
                  </a:cubicBezTo>
                  <a:lnTo>
                    <a:pt x="79695" y="3329"/>
                  </a:lnTo>
                  <a:lnTo>
                    <a:pt x="79695" y="3329"/>
                  </a:lnTo>
                  <a:cubicBezTo>
                    <a:pt x="79814" y="3701"/>
                    <a:pt x="79910" y="4084"/>
                    <a:pt x="79970" y="4479"/>
                  </a:cubicBezTo>
                  <a:cubicBezTo>
                    <a:pt x="79716" y="4733"/>
                    <a:pt x="79439" y="4962"/>
                    <a:pt x="79149" y="5192"/>
                  </a:cubicBezTo>
                  <a:lnTo>
                    <a:pt x="79691" y="3324"/>
                  </a:lnTo>
                  <a:lnTo>
                    <a:pt x="79680" y="3308"/>
                  </a:lnTo>
                  <a:lnTo>
                    <a:pt x="79873" y="2656"/>
                  </a:lnTo>
                  <a:lnTo>
                    <a:pt x="79873" y="2656"/>
                  </a:lnTo>
                  <a:lnTo>
                    <a:pt x="77809" y="4697"/>
                  </a:lnTo>
                  <a:cubicBezTo>
                    <a:pt x="77688" y="4552"/>
                    <a:pt x="77567" y="4395"/>
                    <a:pt x="77459" y="4250"/>
                  </a:cubicBezTo>
                  <a:lnTo>
                    <a:pt x="77459" y="4250"/>
                  </a:lnTo>
                  <a:cubicBezTo>
                    <a:pt x="77580" y="4419"/>
                    <a:pt x="77688" y="4576"/>
                    <a:pt x="77785" y="4733"/>
                  </a:cubicBezTo>
                  <a:lnTo>
                    <a:pt x="77302" y="5204"/>
                  </a:lnTo>
                  <a:lnTo>
                    <a:pt x="77676" y="2644"/>
                  </a:lnTo>
                  <a:lnTo>
                    <a:pt x="75600" y="5023"/>
                  </a:lnTo>
                  <a:lnTo>
                    <a:pt x="75600" y="5023"/>
                  </a:lnTo>
                  <a:lnTo>
                    <a:pt x="76022" y="2246"/>
                  </a:lnTo>
                  <a:lnTo>
                    <a:pt x="74392" y="4467"/>
                  </a:lnTo>
                  <a:cubicBezTo>
                    <a:pt x="74477" y="3489"/>
                    <a:pt x="74573" y="2512"/>
                    <a:pt x="74670" y="1534"/>
                  </a:cubicBezTo>
                  <a:lnTo>
                    <a:pt x="74670" y="1534"/>
                  </a:lnTo>
                  <a:lnTo>
                    <a:pt x="72509" y="4817"/>
                  </a:lnTo>
                  <a:cubicBezTo>
                    <a:pt x="72473" y="3598"/>
                    <a:pt x="72437" y="2367"/>
                    <a:pt x="72388" y="1147"/>
                  </a:cubicBezTo>
                  <a:cubicBezTo>
                    <a:pt x="71833" y="2584"/>
                    <a:pt x="71278" y="4021"/>
                    <a:pt x="70710" y="5469"/>
                  </a:cubicBezTo>
                  <a:cubicBezTo>
                    <a:pt x="70734" y="4552"/>
                    <a:pt x="70758" y="3634"/>
                    <a:pt x="70783" y="2717"/>
                  </a:cubicBezTo>
                  <a:lnTo>
                    <a:pt x="70783" y="2717"/>
                  </a:lnTo>
                  <a:lnTo>
                    <a:pt x="69817" y="4455"/>
                  </a:lnTo>
                  <a:cubicBezTo>
                    <a:pt x="69720" y="4057"/>
                    <a:pt x="69636" y="3658"/>
                    <a:pt x="69539" y="3320"/>
                  </a:cubicBezTo>
                  <a:cubicBezTo>
                    <a:pt x="69467" y="3489"/>
                    <a:pt x="69370" y="3707"/>
                    <a:pt x="69286" y="3924"/>
                  </a:cubicBezTo>
                  <a:lnTo>
                    <a:pt x="69249" y="2705"/>
                  </a:lnTo>
                  <a:cubicBezTo>
                    <a:pt x="68887" y="3260"/>
                    <a:pt x="68646" y="3731"/>
                    <a:pt x="68380" y="4226"/>
                  </a:cubicBezTo>
                  <a:cubicBezTo>
                    <a:pt x="68247" y="3803"/>
                    <a:pt x="68102" y="3381"/>
                    <a:pt x="68018" y="3139"/>
                  </a:cubicBezTo>
                  <a:lnTo>
                    <a:pt x="67716" y="4504"/>
                  </a:lnTo>
                  <a:cubicBezTo>
                    <a:pt x="67607" y="4033"/>
                    <a:pt x="67463" y="3562"/>
                    <a:pt x="67402" y="3079"/>
                  </a:cubicBezTo>
                  <a:cubicBezTo>
                    <a:pt x="67221" y="3357"/>
                    <a:pt x="67028" y="3646"/>
                    <a:pt x="66823" y="3960"/>
                  </a:cubicBezTo>
                  <a:cubicBezTo>
                    <a:pt x="66569" y="3586"/>
                    <a:pt x="66364" y="3200"/>
                    <a:pt x="66207" y="2777"/>
                  </a:cubicBezTo>
                  <a:cubicBezTo>
                    <a:pt x="66074" y="3320"/>
                    <a:pt x="65953" y="3864"/>
                    <a:pt x="65833" y="4407"/>
                  </a:cubicBezTo>
                  <a:cubicBezTo>
                    <a:pt x="65929" y="3634"/>
                    <a:pt x="66050" y="2765"/>
                    <a:pt x="66038" y="2403"/>
                  </a:cubicBezTo>
                  <a:lnTo>
                    <a:pt x="66038" y="2403"/>
                  </a:lnTo>
                  <a:cubicBezTo>
                    <a:pt x="65821" y="2801"/>
                    <a:pt x="65495" y="3393"/>
                    <a:pt x="65157" y="3984"/>
                  </a:cubicBezTo>
                  <a:cubicBezTo>
                    <a:pt x="64988" y="3574"/>
                    <a:pt x="64831" y="3151"/>
                    <a:pt x="64674" y="2729"/>
                  </a:cubicBezTo>
                  <a:cubicBezTo>
                    <a:pt x="64529" y="3489"/>
                    <a:pt x="64299" y="4226"/>
                    <a:pt x="63986" y="4926"/>
                  </a:cubicBezTo>
                  <a:cubicBezTo>
                    <a:pt x="63913" y="4733"/>
                    <a:pt x="63853" y="4540"/>
                    <a:pt x="63792" y="4347"/>
                  </a:cubicBezTo>
                  <a:cubicBezTo>
                    <a:pt x="63780" y="4141"/>
                    <a:pt x="63792" y="3936"/>
                    <a:pt x="63805" y="3731"/>
                  </a:cubicBezTo>
                  <a:lnTo>
                    <a:pt x="63805" y="3731"/>
                  </a:lnTo>
                  <a:lnTo>
                    <a:pt x="63648" y="3948"/>
                  </a:lnTo>
                  <a:cubicBezTo>
                    <a:pt x="63527" y="3574"/>
                    <a:pt x="63406" y="3188"/>
                    <a:pt x="63273" y="2813"/>
                  </a:cubicBezTo>
                  <a:cubicBezTo>
                    <a:pt x="63153" y="3441"/>
                    <a:pt x="62971" y="4069"/>
                    <a:pt x="62718" y="4660"/>
                  </a:cubicBezTo>
                  <a:lnTo>
                    <a:pt x="62573" y="1582"/>
                  </a:lnTo>
                  <a:cubicBezTo>
                    <a:pt x="62440" y="2379"/>
                    <a:pt x="62223" y="3163"/>
                    <a:pt x="61933" y="3924"/>
                  </a:cubicBezTo>
                  <a:cubicBezTo>
                    <a:pt x="61825" y="3658"/>
                    <a:pt x="61728" y="3405"/>
                    <a:pt x="61656" y="3139"/>
                  </a:cubicBezTo>
                  <a:lnTo>
                    <a:pt x="60992" y="5554"/>
                  </a:lnTo>
                  <a:lnTo>
                    <a:pt x="60919" y="5385"/>
                  </a:lnTo>
                  <a:cubicBezTo>
                    <a:pt x="60810" y="3984"/>
                    <a:pt x="60714" y="2584"/>
                    <a:pt x="60617" y="1184"/>
                  </a:cubicBezTo>
                  <a:cubicBezTo>
                    <a:pt x="60497" y="1980"/>
                    <a:pt x="60315" y="2777"/>
                    <a:pt x="60074" y="3538"/>
                  </a:cubicBezTo>
                  <a:lnTo>
                    <a:pt x="59796" y="2946"/>
                  </a:lnTo>
                  <a:cubicBezTo>
                    <a:pt x="59664" y="3502"/>
                    <a:pt x="59543" y="4057"/>
                    <a:pt x="59410" y="4612"/>
                  </a:cubicBezTo>
                  <a:lnTo>
                    <a:pt x="58903" y="3815"/>
                  </a:lnTo>
                  <a:lnTo>
                    <a:pt x="58577" y="1558"/>
                  </a:lnTo>
                  <a:lnTo>
                    <a:pt x="57901" y="4612"/>
                  </a:lnTo>
                  <a:cubicBezTo>
                    <a:pt x="57575" y="4286"/>
                    <a:pt x="57273" y="3924"/>
                    <a:pt x="57008" y="3550"/>
                  </a:cubicBezTo>
                  <a:lnTo>
                    <a:pt x="56223" y="1039"/>
                  </a:lnTo>
                  <a:cubicBezTo>
                    <a:pt x="55993" y="2258"/>
                    <a:pt x="55933" y="3489"/>
                    <a:pt x="56066" y="4721"/>
                  </a:cubicBezTo>
                  <a:cubicBezTo>
                    <a:pt x="55535" y="3417"/>
                    <a:pt x="54714" y="2258"/>
                    <a:pt x="53663" y="1328"/>
                  </a:cubicBezTo>
                  <a:lnTo>
                    <a:pt x="53663" y="1328"/>
                  </a:lnTo>
                  <a:cubicBezTo>
                    <a:pt x="53965" y="2306"/>
                    <a:pt x="54219" y="3284"/>
                    <a:pt x="54448" y="4274"/>
                  </a:cubicBezTo>
                  <a:cubicBezTo>
                    <a:pt x="54291" y="4516"/>
                    <a:pt x="54122" y="4769"/>
                    <a:pt x="53953" y="5023"/>
                  </a:cubicBezTo>
                  <a:cubicBezTo>
                    <a:pt x="53905" y="4310"/>
                    <a:pt x="53869" y="3598"/>
                    <a:pt x="53832" y="2886"/>
                  </a:cubicBezTo>
                  <a:cubicBezTo>
                    <a:pt x="53712" y="3598"/>
                    <a:pt x="53519" y="4298"/>
                    <a:pt x="53253" y="4974"/>
                  </a:cubicBezTo>
                  <a:cubicBezTo>
                    <a:pt x="53217" y="4938"/>
                    <a:pt x="53193" y="4902"/>
                    <a:pt x="53156" y="4866"/>
                  </a:cubicBezTo>
                  <a:cubicBezTo>
                    <a:pt x="53156" y="4310"/>
                    <a:pt x="53120" y="3755"/>
                    <a:pt x="53265" y="3188"/>
                  </a:cubicBezTo>
                  <a:lnTo>
                    <a:pt x="53265" y="3188"/>
                  </a:lnTo>
                  <a:cubicBezTo>
                    <a:pt x="53036" y="3441"/>
                    <a:pt x="52806" y="3707"/>
                    <a:pt x="52577" y="3972"/>
                  </a:cubicBezTo>
                  <a:cubicBezTo>
                    <a:pt x="52420" y="3658"/>
                    <a:pt x="52287" y="3345"/>
                    <a:pt x="52191" y="3007"/>
                  </a:cubicBezTo>
                  <a:lnTo>
                    <a:pt x="52191" y="3007"/>
                  </a:lnTo>
                  <a:cubicBezTo>
                    <a:pt x="52275" y="3369"/>
                    <a:pt x="52396" y="3707"/>
                    <a:pt x="52541" y="4045"/>
                  </a:cubicBezTo>
                  <a:cubicBezTo>
                    <a:pt x="52360" y="4250"/>
                    <a:pt x="52178" y="4455"/>
                    <a:pt x="52009" y="4648"/>
                  </a:cubicBezTo>
                  <a:cubicBezTo>
                    <a:pt x="51949" y="3948"/>
                    <a:pt x="51901" y="3236"/>
                    <a:pt x="51840" y="2524"/>
                  </a:cubicBezTo>
                  <a:cubicBezTo>
                    <a:pt x="51647" y="3731"/>
                    <a:pt x="51297" y="4914"/>
                    <a:pt x="50802" y="6049"/>
                  </a:cubicBezTo>
                  <a:lnTo>
                    <a:pt x="50645" y="6218"/>
                  </a:lnTo>
                  <a:cubicBezTo>
                    <a:pt x="50694" y="5168"/>
                    <a:pt x="50428" y="4359"/>
                    <a:pt x="50778" y="3345"/>
                  </a:cubicBezTo>
                  <a:lnTo>
                    <a:pt x="50778" y="3345"/>
                  </a:lnTo>
                  <a:cubicBezTo>
                    <a:pt x="50464" y="3550"/>
                    <a:pt x="50186" y="3791"/>
                    <a:pt x="49933" y="4057"/>
                  </a:cubicBezTo>
                  <a:cubicBezTo>
                    <a:pt x="49873" y="3671"/>
                    <a:pt x="49812" y="3272"/>
                    <a:pt x="49752" y="2874"/>
                  </a:cubicBezTo>
                  <a:lnTo>
                    <a:pt x="49281" y="4842"/>
                  </a:lnTo>
                  <a:cubicBezTo>
                    <a:pt x="49015" y="5204"/>
                    <a:pt x="48762" y="5578"/>
                    <a:pt x="48508" y="5928"/>
                  </a:cubicBezTo>
                  <a:lnTo>
                    <a:pt x="48460" y="5783"/>
                  </a:lnTo>
                  <a:cubicBezTo>
                    <a:pt x="48653" y="4938"/>
                    <a:pt x="48834" y="4093"/>
                    <a:pt x="49015" y="3248"/>
                  </a:cubicBezTo>
                  <a:lnTo>
                    <a:pt x="49015" y="3248"/>
                  </a:lnTo>
                  <a:cubicBezTo>
                    <a:pt x="48641" y="3779"/>
                    <a:pt x="48363" y="4178"/>
                    <a:pt x="48050" y="4540"/>
                  </a:cubicBezTo>
                  <a:cubicBezTo>
                    <a:pt x="47820" y="3815"/>
                    <a:pt x="47579" y="3091"/>
                    <a:pt x="47337" y="2379"/>
                  </a:cubicBezTo>
                  <a:cubicBezTo>
                    <a:pt x="47132" y="3381"/>
                    <a:pt x="47060" y="4407"/>
                    <a:pt x="47120" y="5421"/>
                  </a:cubicBezTo>
                  <a:lnTo>
                    <a:pt x="47011" y="5518"/>
                  </a:lnTo>
                  <a:cubicBezTo>
                    <a:pt x="46927" y="5312"/>
                    <a:pt x="46854" y="5107"/>
                    <a:pt x="46782" y="4914"/>
                  </a:cubicBezTo>
                  <a:lnTo>
                    <a:pt x="47132" y="3272"/>
                  </a:lnTo>
                  <a:lnTo>
                    <a:pt x="47132" y="3272"/>
                  </a:lnTo>
                  <a:cubicBezTo>
                    <a:pt x="46891" y="3538"/>
                    <a:pt x="46661" y="3827"/>
                    <a:pt x="46468" y="4129"/>
                  </a:cubicBezTo>
                  <a:cubicBezTo>
                    <a:pt x="46227" y="3646"/>
                    <a:pt x="45889" y="3224"/>
                    <a:pt x="45478" y="2886"/>
                  </a:cubicBezTo>
                  <a:lnTo>
                    <a:pt x="45478" y="2886"/>
                  </a:lnTo>
                  <a:cubicBezTo>
                    <a:pt x="45695" y="3610"/>
                    <a:pt x="45804" y="4359"/>
                    <a:pt x="45792" y="5107"/>
                  </a:cubicBezTo>
                  <a:cubicBezTo>
                    <a:pt x="45611" y="5385"/>
                    <a:pt x="45406" y="5638"/>
                    <a:pt x="45188" y="5892"/>
                  </a:cubicBezTo>
                  <a:cubicBezTo>
                    <a:pt x="45249" y="4986"/>
                    <a:pt x="44717" y="4274"/>
                    <a:pt x="44778" y="3369"/>
                  </a:cubicBezTo>
                  <a:lnTo>
                    <a:pt x="44778" y="3369"/>
                  </a:lnTo>
                  <a:cubicBezTo>
                    <a:pt x="44283" y="4129"/>
                    <a:pt x="44174" y="4890"/>
                    <a:pt x="43897" y="5650"/>
                  </a:cubicBezTo>
                  <a:cubicBezTo>
                    <a:pt x="43595" y="5228"/>
                    <a:pt x="43365" y="4757"/>
                    <a:pt x="43208" y="4262"/>
                  </a:cubicBezTo>
                  <a:lnTo>
                    <a:pt x="43208" y="4262"/>
                  </a:lnTo>
                  <a:cubicBezTo>
                    <a:pt x="43341" y="4805"/>
                    <a:pt x="43559" y="5337"/>
                    <a:pt x="43824" y="5844"/>
                  </a:cubicBezTo>
                  <a:cubicBezTo>
                    <a:pt x="43740" y="6037"/>
                    <a:pt x="43643" y="6218"/>
                    <a:pt x="43534" y="6399"/>
                  </a:cubicBezTo>
                  <a:lnTo>
                    <a:pt x="43462" y="6399"/>
                  </a:lnTo>
                  <a:cubicBezTo>
                    <a:pt x="43329" y="5288"/>
                    <a:pt x="42858" y="3779"/>
                    <a:pt x="42750" y="2681"/>
                  </a:cubicBezTo>
                  <a:lnTo>
                    <a:pt x="42750" y="2681"/>
                  </a:lnTo>
                  <a:cubicBezTo>
                    <a:pt x="42810" y="3719"/>
                    <a:pt x="42255" y="5361"/>
                    <a:pt x="41711" y="6302"/>
                  </a:cubicBezTo>
                  <a:cubicBezTo>
                    <a:pt x="41458" y="5276"/>
                    <a:pt x="41325" y="4214"/>
                    <a:pt x="41313" y="3151"/>
                  </a:cubicBezTo>
                  <a:cubicBezTo>
                    <a:pt x="41084" y="4274"/>
                    <a:pt x="40806" y="4455"/>
                    <a:pt x="40577" y="5578"/>
                  </a:cubicBezTo>
                  <a:cubicBezTo>
                    <a:pt x="40057" y="4371"/>
                    <a:pt x="40130" y="4093"/>
                    <a:pt x="39611" y="2886"/>
                  </a:cubicBezTo>
                  <a:cubicBezTo>
                    <a:pt x="39611" y="3900"/>
                    <a:pt x="39152" y="4769"/>
                    <a:pt x="39152" y="5783"/>
                  </a:cubicBezTo>
                  <a:cubicBezTo>
                    <a:pt x="38741" y="4757"/>
                    <a:pt x="38416" y="3345"/>
                    <a:pt x="37715" y="2403"/>
                  </a:cubicBezTo>
                  <a:cubicBezTo>
                    <a:pt x="37607" y="4045"/>
                    <a:pt x="37389" y="4866"/>
                    <a:pt x="37293" y="6218"/>
                  </a:cubicBezTo>
                  <a:lnTo>
                    <a:pt x="37208" y="6097"/>
                  </a:lnTo>
                  <a:cubicBezTo>
                    <a:pt x="37063" y="5083"/>
                    <a:pt x="36315" y="3260"/>
                    <a:pt x="36230" y="2330"/>
                  </a:cubicBezTo>
                  <a:lnTo>
                    <a:pt x="34806" y="4986"/>
                  </a:lnTo>
                  <a:lnTo>
                    <a:pt x="34407" y="4419"/>
                  </a:lnTo>
                  <a:cubicBezTo>
                    <a:pt x="34335" y="3598"/>
                    <a:pt x="34262" y="2777"/>
                    <a:pt x="34190" y="1956"/>
                  </a:cubicBezTo>
                  <a:cubicBezTo>
                    <a:pt x="33900" y="2306"/>
                    <a:pt x="33635" y="2668"/>
                    <a:pt x="33381" y="3043"/>
                  </a:cubicBezTo>
                  <a:cubicBezTo>
                    <a:pt x="33405" y="2946"/>
                    <a:pt x="33417" y="2850"/>
                    <a:pt x="33442" y="2741"/>
                  </a:cubicBezTo>
                  <a:lnTo>
                    <a:pt x="33442" y="2741"/>
                  </a:lnTo>
                  <a:lnTo>
                    <a:pt x="31945" y="5192"/>
                  </a:lnTo>
                  <a:cubicBezTo>
                    <a:pt x="31824" y="4673"/>
                    <a:pt x="31619" y="4105"/>
                    <a:pt x="31437" y="3550"/>
                  </a:cubicBezTo>
                  <a:cubicBezTo>
                    <a:pt x="31498" y="3248"/>
                    <a:pt x="31570" y="2934"/>
                    <a:pt x="31643" y="2620"/>
                  </a:cubicBezTo>
                  <a:lnTo>
                    <a:pt x="31643" y="2620"/>
                  </a:lnTo>
                  <a:cubicBezTo>
                    <a:pt x="31522" y="2741"/>
                    <a:pt x="31389" y="2862"/>
                    <a:pt x="31268" y="2982"/>
                  </a:cubicBezTo>
                  <a:cubicBezTo>
                    <a:pt x="31208" y="2765"/>
                    <a:pt x="31160" y="2536"/>
                    <a:pt x="31124" y="2318"/>
                  </a:cubicBezTo>
                  <a:cubicBezTo>
                    <a:pt x="30918" y="2813"/>
                    <a:pt x="30749" y="3284"/>
                    <a:pt x="30580" y="3743"/>
                  </a:cubicBezTo>
                  <a:cubicBezTo>
                    <a:pt x="30218" y="4166"/>
                    <a:pt x="29892" y="4624"/>
                    <a:pt x="29590" y="5095"/>
                  </a:cubicBezTo>
                  <a:cubicBezTo>
                    <a:pt x="29530" y="4938"/>
                    <a:pt x="29458" y="4769"/>
                    <a:pt x="29385" y="4600"/>
                  </a:cubicBezTo>
                  <a:cubicBezTo>
                    <a:pt x="29518" y="3791"/>
                    <a:pt x="29639" y="2982"/>
                    <a:pt x="29771" y="2173"/>
                  </a:cubicBezTo>
                  <a:lnTo>
                    <a:pt x="29771" y="2173"/>
                  </a:lnTo>
                  <a:cubicBezTo>
                    <a:pt x="29506" y="2668"/>
                    <a:pt x="29228" y="3151"/>
                    <a:pt x="28914" y="3610"/>
                  </a:cubicBezTo>
                  <a:cubicBezTo>
                    <a:pt x="28745" y="3260"/>
                    <a:pt x="28612" y="2886"/>
                    <a:pt x="28516" y="2499"/>
                  </a:cubicBezTo>
                  <a:cubicBezTo>
                    <a:pt x="27791" y="3320"/>
                    <a:pt x="27526" y="4178"/>
                    <a:pt x="27212" y="5216"/>
                  </a:cubicBezTo>
                  <a:cubicBezTo>
                    <a:pt x="27164" y="5059"/>
                    <a:pt x="27115" y="4902"/>
                    <a:pt x="27055" y="4745"/>
                  </a:cubicBezTo>
                  <a:lnTo>
                    <a:pt x="27333" y="2910"/>
                  </a:lnTo>
                  <a:lnTo>
                    <a:pt x="26765" y="3779"/>
                  </a:lnTo>
                  <a:lnTo>
                    <a:pt x="26391" y="2693"/>
                  </a:lnTo>
                  <a:cubicBezTo>
                    <a:pt x="25812" y="3115"/>
                    <a:pt x="25558" y="3707"/>
                    <a:pt x="25401" y="4371"/>
                  </a:cubicBezTo>
                  <a:cubicBezTo>
                    <a:pt x="25425" y="3767"/>
                    <a:pt x="25449" y="3151"/>
                    <a:pt x="25486" y="2548"/>
                  </a:cubicBezTo>
                  <a:lnTo>
                    <a:pt x="25486" y="2548"/>
                  </a:lnTo>
                  <a:lnTo>
                    <a:pt x="24580" y="4479"/>
                  </a:lnTo>
                  <a:lnTo>
                    <a:pt x="23952" y="2874"/>
                  </a:lnTo>
                  <a:cubicBezTo>
                    <a:pt x="23759" y="3091"/>
                    <a:pt x="23578" y="3320"/>
                    <a:pt x="23409" y="3562"/>
                  </a:cubicBezTo>
                  <a:cubicBezTo>
                    <a:pt x="23373" y="3103"/>
                    <a:pt x="23337" y="2656"/>
                    <a:pt x="23300" y="2198"/>
                  </a:cubicBezTo>
                  <a:lnTo>
                    <a:pt x="23300" y="2198"/>
                  </a:lnTo>
                  <a:cubicBezTo>
                    <a:pt x="23325" y="2741"/>
                    <a:pt x="23300" y="3272"/>
                    <a:pt x="23228" y="3803"/>
                  </a:cubicBezTo>
                  <a:cubicBezTo>
                    <a:pt x="22950" y="4202"/>
                    <a:pt x="22709" y="4612"/>
                    <a:pt x="22492" y="5035"/>
                  </a:cubicBezTo>
                  <a:cubicBezTo>
                    <a:pt x="22347" y="4045"/>
                    <a:pt x="22274" y="3043"/>
                    <a:pt x="22274" y="2041"/>
                  </a:cubicBezTo>
                  <a:cubicBezTo>
                    <a:pt x="22178" y="2693"/>
                    <a:pt x="22081" y="3332"/>
                    <a:pt x="21997" y="3972"/>
                  </a:cubicBezTo>
                  <a:cubicBezTo>
                    <a:pt x="21924" y="3707"/>
                    <a:pt x="21864" y="3429"/>
                    <a:pt x="21803" y="3151"/>
                  </a:cubicBezTo>
                  <a:cubicBezTo>
                    <a:pt x="21477" y="3453"/>
                    <a:pt x="21200" y="3779"/>
                    <a:pt x="20970" y="4141"/>
                  </a:cubicBezTo>
                  <a:lnTo>
                    <a:pt x="20222" y="1727"/>
                  </a:lnTo>
                  <a:lnTo>
                    <a:pt x="20234" y="5300"/>
                  </a:lnTo>
                  <a:lnTo>
                    <a:pt x="19679" y="3115"/>
                  </a:lnTo>
                  <a:cubicBezTo>
                    <a:pt x="19594" y="3212"/>
                    <a:pt x="19522" y="3320"/>
                    <a:pt x="19449" y="3417"/>
                  </a:cubicBezTo>
                  <a:cubicBezTo>
                    <a:pt x="19220" y="2886"/>
                    <a:pt x="18966" y="2355"/>
                    <a:pt x="18701" y="1848"/>
                  </a:cubicBezTo>
                  <a:lnTo>
                    <a:pt x="18701" y="1848"/>
                  </a:lnTo>
                  <a:cubicBezTo>
                    <a:pt x="18809" y="2620"/>
                    <a:pt x="18894" y="3405"/>
                    <a:pt x="18942" y="4202"/>
                  </a:cubicBezTo>
                  <a:cubicBezTo>
                    <a:pt x="18761" y="4540"/>
                    <a:pt x="18580" y="4866"/>
                    <a:pt x="18375" y="5192"/>
                  </a:cubicBezTo>
                  <a:cubicBezTo>
                    <a:pt x="18302" y="4733"/>
                    <a:pt x="18242" y="4298"/>
                    <a:pt x="18170" y="3852"/>
                  </a:cubicBezTo>
                  <a:cubicBezTo>
                    <a:pt x="18266" y="3308"/>
                    <a:pt x="18363" y="2765"/>
                    <a:pt x="18447" y="2234"/>
                  </a:cubicBezTo>
                  <a:lnTo>
                    <a:pt x="18447" y="2234"/>
                  </a:lnTo>
                  <a:lnTo>
                    <a:pt x="18037" y="2922"/>
                  </a:lnTo>
                  <a:cubicBezTo>
                    <a:pt x="18025" y="2837"/>
                    <a:pt x="18013" y="2753"/>
                    <a:pt x="18000" y="2681"/>
                  </a:cubicBezTo>
                  <a:cubicBezTo>
                    <a:pt x="17711" y="3043"/>
                    <a:pt x="17457" y="3453"/>
                    <a:pt x="17264" y="3888"/>
                  </a:cubicBezTo>
                  <a:lnTo>
                    <a:pt x="17035" y="3502"/>
                  </a:lnTo>
                  <a:cubicBezTo>
                    <a:pt x="16938" y="3948"/>
                    <a:pt x="16878" y="4407"/>
                    <a:pt x="16842" y="4866"/>
                  </a:cubicBezTo>
                  <a:lnTo>
                    <a:pt x="16660" y="5180"/>
                  </a:lnTo>
                  <a:cubicBezTo>
                    <a:pt x="16491" y="4757"/>
                    <a:pt x="16383" y="4310"/>
                    <a:pt x="16310" y="3864"/>
                  </a:cubicBezTo>
                  <a:cubicBezTo>
                    <a:pt x="16407" y="3272"/>
                    <a:pt x="16516" y="2693"/>
                    <a:pt x="16660" y="2113"/>
                  </a:cubicBezTo>
                  <a:lnTo>
                    <a:pt x="16660" y="2113"/>
                  </a:lnTo>
                  <a:cubicBezTo>
                    <a:pt x="15936" y="2765"/>
                    <a:pt x="15308" y="3514"/>
                    <a:pt x="14765" y="4322"/>
                  </a:cubicBezTo>
                  <a:lnTo>
                    <a:pt x="14524" y="3236"/>
                  </a:lnTo>
                  <a:lnTo>
                    <a:pt x="14777" y="1654"/>
                  </a:lnTo>
                  <a:lnTo>
                    <a:pt x="14777" y="1654"/>
                  </a:lnTo>
                  <a:cubicBezTo>
                    <a:pt x="14644" y="1908"/>
                    <a:pt x="14499" y="2161"/>
                    <a:pt x="14355" y="2415"/>
                  </a:cubicBezTo>
                  <a:lnTo>
                    <a:pt x="14282" y="2065"/>
                  </a:lnTo>
                  <a:lnTo>
                    <a:pt x="13642" y="3514"/>
                  </a:lnTo>
                  <a:cubicBezTo>
                    <a:pt x="13280" y="4021"/>
                    <a:pt x="12906" y="4504"/>
                    <a:pt x="12495" y="4962"/>
                  </a:cubicBezTo>
                  <a:cubicBezTo>
                    <a:pt x="12363" y="4600"/>
                    <a:pt x="12242" y="4250"/>
                    <a:pt x="12121" y="3888"/>
                  </a:cubicBezTo>
                  <a:lnTo>
                    <a:pt x="12350" y="2391"/>
                  </a:lnTo>
                  <a:lnTo>
                    <a:pt x="12350" y="2391"/>
                  </a:lnTo>
                  <a:lnTo>
                    <a:pt x="11904" y="3079"/>
                  </a:lnTo>
                  <a:cubicBezTo>
                    <a:pt x="11795" y="2681"/>
                    <a:pt x="11711" y="2270"/>
                    <a:pt x="11638" y="1860"/>
                  </a:cubicBezTo>
                  <a:lnTo>
                    <a:pt x="10696" y="4914"/>
                  </a:lnTo>
                  <a:lnTo>
                    <a:pt x="10358" y="5433"/>
                  </a:lnTo>
                  <a:cubicBezTo>
                    <a:pt x="10407" y="4286"/>
                    <a:pt x="10455" y="3139"/>
                    <a:pt x="10503" y="1992"/>
                  </a:cubicBezTo>
                  <a:lnTo>
                    <a:pt x="10503" y="1992"/>
                  </a:lnTo>
                  <a:lnTo>
                    <a:pt x="9779" y="3550"/>
                  </a:lnTo>
                  <a:cubicBezTo>
                    <a:pt x="9610" y="2777"/>
                    <a:pt x="9441" y="1992"/>
                    <a:pt x="9272" y="1208"/>
                  </a:cubicBezTo>
                  <a:cubicBezTo>
                    <a:pt x="9006" y="2004"/>
                    <a:pt x="8753" y="2789"/>
                    <a:pt x="8487" y="3586"/>
                  </a:cubicBezTo>
                  <a:cubicBezTo>
                    <a:pt x="8427" y="2946"/>
                    <a:pt x="8379" y="2294"/>
                    <a:pt x="8330" y="1654"/>
                  </a:cubicBezTo>
                  <a:lnTo>
                    <a:pt x="8330" y="1654"/>
                  </a:lnTo>
                  <a:cubicBezTo>
                    <a:pt x="8379" y="2825"/>
                    <a:pt x="8209" y="3996"/>
                    <a:pt x="7823" y="5107"/>
                  </a:cubicBezTo>
                  <a:cubicBezTo>
                    <a:pt x="7618" y="3634"/>
                    <a:pt x="7425" y="2173"/>
                    <a:pt x="7220" y="713"/>
                  </a:cubicBezTo>
                  <a:cubicBezTo>
                    <a:pt x="6978" y="2077"/>
                    <a:pt x="6725" y="3441"/>
                    <a:pt x="6471" y="4805"/>
                  </a:cubicBezTo>
                  <a:cubicBezTo>
                    <a:pt x="5855" y="3441"/>
                    <a:pt x="5541" y="1956"/>
                    <a:pt x="5529" y="447"/>
                  </a:cubicBezTo>
                  <a:cubicBezTo>
                    <a:pt x="5469" y="797"/>
                    <a:pt x="5397" y="1135"/>
                    <a:pt x="5336" y="1485"/>
                  </a:cubicBezTo>
                  <a:lnTo>
                    <a:pt x="5240" y="1184"/>
                  </a:lnTo>
                  <a:lnTo>
                    <a:pt x="5240" y="1932"/>
                  </a:lnTo>
                  <a:cubicBezTo>
                    <a:pt x="5119" y="2572"/>
                    <a:pt x="4998" y="3224"/>
                    <a:pt x="4865" y="3864"/>
                  </a:cubicBezTo>
                  <a:cubicBezTo>
                    <a:pt x="4539" y="2982"/>
                    <a:pt x="4165" y="2125"/>
                    <a:pt x="3718" y="1304"/>
                  </a:cubicBezTo>
                  <a:lnTo>
                    <a:pt x="3718" y="1304"/>
                  </a:lnTo>
                  <a:cubicBezTo>
                    <a:pt x="3815" y="1944"/>
                    <a:pt x="3887" y="2596"/>
                    <a:pt x="3936" y="3248"/>
                  </a:cubicBezTo>
                  <a:cubicBezTo>
                    <a:pt x="3622" y="2306"/>
                    <a:pt x="3368" y="1340"/>
                    <a:pt x="3175" y="375"/>
                  </a:cubicBezTo>
                  <a:cubicBezTo>
                    <a:pt x="2897" y="1377"/>
                    <a:pt x="2608" y="2391"/>
                    <a:pt x="2318" y="3417"/>
                  </a:cubicBezTo>
                  <a:lnTo>
                    <a:pt x="2064" y="2958"/>
                  </a:lnTo>
                  <a:cubicBezTo>
                    <a:pt x="1956" y="3405"/>
                    <a:pt x="1895" y="3840"/>
                    <a:pt x="1871" y="4298"/>
                  </a:cubicBezTo>
                  <a:cubicBezTo>
                    <a:pt x="1352" y="2862"/>
                    <a:pt x="845" y="1437"/>
                    <a:pt x="3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20"/>
            <p:cNvGrpSpPr/>
            <p:nvPr/>
          </p:nvGrpSpPr>
          <p:grpSpPr>
            <a:xfrm flipH="1">
              <a:off x="24" y="4738106"/>
              <a:ext cx="9144121" cy="405918"/>
              <a:chOff x="985425" y="3550775"/>
              <a:chExt cx="4753650" cy="587350"/>
            </a:xfrm>
          </p:grpSpPr>
          <p:sp>
            <p:nvSpPr>
              <p:cNvPr id="248" name="Google Shape;248;p20"/>
              <p:cNvSpPr/>
              <p:nvPr/>
            </p:nvSpPr>
            <p:spPr>
              <a:xfrm>
                <a:off x="985425" y="3550775"/>
                <a:ext cx="4753650" cy="58705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23482" extrusionOk="0">
                    <a:moveTo>
                      <a:pt x="64023" y="1"/>
                    </a:moveTo>
                    <a:cubicBezTo>
                      <a:pt x="62836" y="1"/>
                      <a:pt x="61837" y="19"/>
                      <a:pt x="61076" y="60"/>
                    </a:cubicBezTo>
                    <a:cubicBezTo>
                      <a:pt x="54125" y="446"/>
                      <a:pt x="47168" y="533"/>
                      <a:pt x="40209" y="533"/>
                    </a:cubicBezTo>
                    <a:cubicBezTo>
                      <a:pt x="37583" y="533"/>
                      <a:pt x="34957" y="520"/>
                      <a:pt x="32331" y="507"/>
                    </a:cubicBezTo>
                    <a:cubicBezTo>
                      <a:pt x="29723" y="495"/>
                      <a:pt x="0" y="374"/>
                      <a:pt x="0" y="374"/>
                    </a:cubicBezTo>
                    <a:lnTo>
                      <a:pt x="0" y="23482"/>
                    </a:lnTo>
                    <a:lnTo>
                      <a:pt x="190146" y="23482"/>
                    </a:lnTo>
                    <a:lnTo>
                      <a:pt x="190146" y="374"/>
                    </a:lnTo>
                    <a:cubicBezTo>
                      <a:pt x="178846" y="374"/>
                      <a:pt x="167498" y="1268"/>
                      <a:pt x="156101" y="1401"/>
                    </a:cubicBezTo>
                    <a:cubicBezTo>
                      <a:pt x="153856" y="1423"/>
                      <a:pt x="151609" y="1449"/>
                      <a:pt x="149362" y="1449"/>
                    </a:cubicBezTo>
                    <a:cubicBezTo>
                      <a:pt x="146871" y="1449"/>
                      <a:pt x="144379" y="1418"/>
                      <a:pt x="141891" y="1316"/>
                    </a:cubicBezTo>
                    <a:cubicBezTo>
                      <a:pt x="136270" y="1085"/>
                      <a:pt x="130649" y="502"/>
                      <a:pt x="125028" y="502"/>
                    </a:cubicBezTo>
                    <a:cubicBezTo>
                      <a:pt x="123900" y="502"/>
                      <a:pt x="122773" y="525"/>
                      <a:pt x="121645" y="580"/>
                    </a:cubicBezTo>
                    <a:cubicBezTo>
                      <a:pt x="115939" y="858"/>
                      <a:pt x="109183" y="1301"/>
                      <a:pt x="103316" y="1301"/>
                    </a:cubicBezTo>
                    <a:cubicBezTo>
                      <a:pt x="102827" y="1301"/>
                      <a:pt x="102345" y="1298"/>
                      <a:pt x="101870" y="1292"/>
                    </a:cubicBezTo>
                    <a:cubicBezTo>
                      <a:pt x="95498" y="1206"/>
                      <a:pt x="73632" y="1"/>
                      <a:pt x="64023" y="1"/>
                    </a:cubicBezTo>
                    <a:close/>
                  </a:path>
                </a:pathLst>
              </a:custGeom>
              <a:solidFill>
                <a:srgbClr val="542C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0"/>
              <p:cNvSpPr/>
              <p:nvPr/>
            </p:nvSpPr>
            <p:spPr>
              <a:xfrm>
                <a:off x="985425" y="3550775"/>
                <a:ext cx="4753650" cy="8150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3260" extrusionOk="0">
                    <a:moveTo>
                      <a:pt x="64023" y="1"/>
                    </a:moveTo>
                    <a:cubicBezTo>
                      <a:pt x="62836" y="1"/>
                      <a:pt x="61837" y="19"/>
                      <a:pt x="61076" y="60"/>
                    </a:cubicBezTo>
                    <a:cubicBezTo>
                      <a:pt x="54125" y="446"/>
                      <a:pt x="47161" y="533"/>
                      <a:pt x="40199" y="533"/>
                    </a:cubicBezTo>
                    <a:cubicBezTo>
                      <a:pt x="37572" y="533"/>
                      <a:pt x="34945" y="520"/>
                      <a:pt x="32319" y="507"/>
                    </a:cubicBezTo>
                    <a:cubicBezTo>
                      <a:pt x="29711" y="495"/>
                      <a:pt x="0" y="386"/>
                      <a:pt x="0" y="374"/>
                    </a:cubicBezTo>
                    <a:lnTo>
                      <a:pt x="0" y="2040"/>
                    </a:lnTo>
                    <a:cubicBezTo>
                      <a:pt x="0" y="2040"/>
                      <a:pt x="28661" y="2922"/>
                      <a:pt x="31269" y="2946"/>
                    </a:cubicBezTo>
                    <a:cubicBezTo>
                      <a:pt x="31500" y="2947"/>
                      <a:pt x="31733" y="2947"/>
                      <a:pt x="31966" y="2947"/>
                    </a:cubicBezTo>
                    <a:cubicBezTo>
                      <a:pt x="41369" y="2947"/>
                      <a:pt x="51734" y="2245"/>
                      <a:pt x="61076" y="1739"/>
                    </a:cubicBezTo>
                    <a:cubicBezTo>
                      <a:pt x="62632" y="1652"/>
                      <a:pt x="65182" y="1617"/>
                      <a:pt x="68284" y="1617"/>
                    </a:cubicBezTo>
                    <a:cubicBezTo>
                      <a:pt x="78976" y="1617"/>
                      <a:pt x="96209" y="2026"/>
                      <a:pt x="101749" y="2101"/>
                    </a:cubicBezTo>
                    <a:cubicBezTo>
                      <a:pt x="106170" y="2161"/>
                      <a:pt x="111283" y="2364"/>
                      <a:pt x="116098" y="2364"/>
                    </a:cubicBezTo>
                    <a:cubicBezTo>
                      <a:pt x="118015" y="2364"/>
                      <a:pt x="119885" y="2332"/>
                      <a:pt x="121645" y="2246"/>
                    </a:cubicBezTo>
                    <a:cubicBezTo>
                      <a:pt x="122554" y="2202"/>
                      <a:pt x="123439" y="2182"/>
                      <a:pt x="124308" y="2182"/>
                    </a:cubicBezTo>
                    <a:cubicBezTo>
                      <a:pt x="129892" y="2182"/>
                      <a:pt x="134783" y="2983"/>
                      <a:pt x="140624" y="3224"/>
                    </a:cubicBezTo>
                    <a:cubicBezTo>
                      <a:pt x="141231" y="3248"/>
                      <a:pt x="141864" y="3259"/>
                      <a:pt x="142517" y="3259"/>
                    </a:cubicBezTo>
                    <a:cubicBezTo>
                      <a:pt x="146953" y="3259"/>
                      <a:pt x="152289" y="2757"/>
                      <a:pt x="156415" y="2704"/>
                    </a:cubicBezTo>
                    <a:cubicBezTo>
                      <a:pt x="167823" y="2572"/>
                      <a:pt x="178846" y="2040"/>
                      <a:pt x="190146" y="2040"/>
                    </a:cubicBezTo>
                    <a:lnTo>
                      <a:pt x="190146" y="386"/>
                    </a:lnTo>
                    <a:cubicBezTo>
                      <a:pt x="190070" y="386"/>
                      <a:pt x="189994" y="386"/>
                      <a:pt x="189919" y="386"/>
                    </a:cubicBezTo>
                    <a:cubicBezTo>
                      <a:pt x="178694" y="386"/>
                      <a:pt x="167421" y="1269"/>
                      <a:pt x="156101" y="1401"/>
                    </a:cubicBezTo>
                    <a:cubicBezTo>
                      <a:pt x="153856" y="1423"/>
                      <a:pt x="151609" y="1449"/>
                      <a:pt x="149362" y="1449"/>
                    </a:cubicBezTo>
                    <a:cubicBezTo>
                      <a:pt x="146871" y="1449"/>
                      <a:pt x="144379" y="1418"/>
                      <a:pt x="141891" y="1316"/>
                    </a:cubicBezTo>
                    <a:cubicBezTo>
                      <a:pt x="136270" y="1085"/>
                      <a:pt x="130649" y="502"/>
                      <a:pt x="125028" y="502"/>
                    </a:cubicBezTo>
                    <a:cubicBezTo>
                      <a:pt x="123900" y="502"/>
                      <a:pt x="122773" y="525"/>
                      <a:pt x="121645" y="580"/>
                    </a:cubicBezTo>
                    <a:cubicBezTo>
                      <a:pt x="115939" y="858"/>
                      <a:pt x="109183" y="1301"/>
                      <a:pt x="103316" y="1301"/>
                    </a:cubicBezTo>
                    <a:cubicBezTo>
                      <a:pt x="102827" y="1301"/>
                      <a:pt x="102345" y="1298"/>
                      <a:pt x="101870" y="1292"/>
                    </a:cubicBezTo>
                    <a:cubicBezTo>
                      <a:pt x="95498" y="1206"/>
                      <a:pt x="73632" y="1"/>
                      <a:pt x="64023" y="1"/>
                    </a:cubicBezTo>
                    <a:close/>
                  </a:path>
                </a:pathLst>
              </a:custGeom>
              <a:solidFill>
                <a:srgbClr val="6C4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0"/>
              <p:cNvSpPr/>
              <p:nvPr/>
            </p:nvSpPr>
            <p:spPr>
              <a:xfrm>
                <a:off x="985425" y="3957075"/>
                <a:ext cx="4753650" cy="18105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7242" extrusionOk="0">
                    <a:moveTo>
                      <a:pt x="112072" y="0"/>
                    </a:moveTo>
                    <a:cubicBezTo>
                      <a:pt x="111613" y="0"/>
                      <a:pt x="111154" y="4"/>
                      <a:pt x="110695" y="10"/>
                    </a:cubicBezTo>
                    <a:cubicBezTo>
                      <a:pt x="107267" y="83"/>
                      <a:pt x="103983" y="602"/>
                      <a:pt x="100602" y="976"/>
                    </a:cubicBezTo>
                    <a:cubicBezTo>
                      <a:pt x="98395" y="1217"/>
                      <a:pt x="96184" y="1309"/>
                      <a:pt x="93972" y="1309"/>
                    </a:cubicBezTo>
                    <a:cubicBezTo>
                      <a:pt x="89420" y="1309"/>
                      <a:pt x="84865" y="918"/>
                      <a:pt x="80332" y="626"/>
                    </a:cubicBezTo>
                    <a:cubicBezTo>
                      <a:pt x="77651" y="453"/>
                      <a:pt x="74962" y="319"/>
                      <a:pt x="72271" y="319"/>
                    </a:cubicBezTo>
                    <a:cubicBezTo>
                      <a:pt x="71570" y="319"/>
                      <a:pt x="70868" y="328"/>
                      <a:pt x="70167" y="348"/>
                    </a:cubicBezTo>
                    <a:cubicBezTo>
                      <a:pt x="66702" y="469"/>
                      <a:pt x="63261" y="952"/>
                      <a:pt x="59821" y="1338"/>
                    </a:cubicBezTo>
                    <a:cubicBezTo>
                      <a:pt x="53448" y="2040"/>
                      <a:pt x="47031" y="2610"/>
                      <a:pt x="40602" y="2610"/>
                    </a:cubicBezTo>
                    <a:cubicBezTo>
                      <a:pt x="40284" y="2610"/>
                      <a:pt x="39965" y="2609"/>
                      <a:pt x="39647" y="2606"/>
                    </a:cubicBezTo>
                    <a:cubicBezTo>
                      <a:pt x="36086" y="2582"/>
                      <a:pt x="32536" y="2364"/>
                      <a:pt x="29011" y="1942"/>
                    </a:cubicBezTo>
                    <a:cubicBezTo>
                      <a:pt x="26077" y="1592"/>
                      <a:pt x="23168" y="1121"/>
                      <a:pt x="20234" y="819"/>
                    </a:cubicBezTo>
                    <a:cubicBezTo>
                      <a:pt x="17594" y="549"/>
                      <a:pt x="14899" y="361"/>
                      <a:pt x="12210" y="361"/>
                    </a:cubicBezTo>
                    <a:cubicBezTo>
                      <a:pt x="8885" y="361"/>
                      <a:pt x="5569" y="648"/>
                      <a:pt x="2378" y="1423"/>
                    </a:cubicBezTo>
                    <a:cubicBezTo>
                      <a:pt x="1570" y="1616"/>
                      <a:pt x="773" y="1845"/>
                      <a:pt x="0" y="2111"/>
                    </a:cubicBezTo>
                    <a:lnTo>
                      <a:pt x="0" y="7242"/>
                    </a:lnTo>
                    <a:lnTo>
                      <a:pt x="190146" y="7242"/>
                    </a:lnTo>
                    <a:lnTo>
                      <a:pt x="190146" y="1290"/>
                    </a:lnTo>
                    <a:cubicBezTo>
                      <a:pt x="187925" y="1712"/>
                      <a:pt x="185667" y="1954"/>
                      <a:pt x="183397" y="2002"/>
                    </a:cubicBezTo>
                    <a:cubicBezTo>
                      <a:pt x="183278" y="2004"/>
                      <a:pt x="183158" y="2005"/>
                      <a:pt x="183039" y="2005"/>
                    </a:cubicBezTo>
                    <a:cubicBezTo>
                      <a:pt x="179798" y="2005"/>
                      <a:pt x="176663" y="1390"/>
                      <a:pt x="173437" y="1169"/>
                    </a:cubicBezTo>
                    <a:cubicBezTo>
                      <a:pt x="172579" y="1114"/>
                      <a:pt x="171727" y="1089"/>
                      <a:pt x="170879" y="1089"/>
                    </a:cubicBezTo>
                    <a:cubicBezTo>
                      <a:pt x="168220" y="1089"/>
                      <a:pt x="165598" y="1329"/>
                      <a:pt x="162934" y="1604"/>
                    </a:cubicBezTo>
                    <a:cubicBezTo>
                      <a:pt x="157640" y="2138"/>
                      <a:pt x="152374" y="2590"/>
                      <a:pt x="147079" y="2590"/>
                    </a:cubicBezTo>
                    <a:cubicBezTo>
                      <a:pt x="145309" y="2590"/>
                      <a:pt x="143536" y="2540"/>
                      <a:pt x="141758" y="2425"/>
                    </a:cubicBezTo>
                    <a:cubicBezTo>
                      <a:pt x="134817" y="1966"/>
                      <a:pt x="127947" y="988"/>
                      <a:pt x="121017" y="409"/>
                    </a:cubicBezTo>
                    <a:cubicBezTo>
                      <a:pt x="118035" y="136"/>
                      <a:pt x="115053" y="0"/>
                      <a:pt x="112072" y="0"/>
                    </a:cubicBezTo>
                    <a:close/>
                  </a:path>
                </a:pathLst>
              </a:custGeom>
              <a:solidFill>
                <a:srgbClr val="4925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0"/>
              <p:cNvSpPr/>
              <p:nvPr/>
            </p:nvSpPr>
            <p:spPr>
              <a:xfrm>
                <a:off x="985425" y="3637025"/>
                <a:ext cx="4753650" cy="29000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11600" extrusionOk="0">
                    <a:moveTo>
                      <a:pt x="43994" y="0"/>
                    </a:moveTo>
                    <a:cubicBezTo>
                      <a:pt x="41806" y="0"/>
                      <a:pt x="39620" y="80"/>
                      <a:pt x="37438" y="244"/>
                    </a:cubicBezTo>
                    <a:cubicBezTo>
                      <a:pt x="33707" y="498"/>
                      <a:pt x="29989" y="957"/>
                      <a:pt x="26307" y="1536"/>
                    </a:cubicBezTo>
                    <a:cubicBezTo>
                      <a:pt x="23023" y="2055"/>
                      <a:pt x="19775" y="2780"/>
                      <a:pt x="16467" y="3057"/>
                    </a:cubicBezTo>
                    <a:cubicBezTo>
                      <a:pt x="15181" y="3167"/>
                      <a:pt x="13883" y="3225"/>
                      <a:pt x="12584" y="3225"/>
                    </a:cubicBezTo>
                    <a:cubicBezTo>
                      <a:pt x="8298" y="3225"/>
                      <a:pt x="3993" y="2588"/>
                      <a:pt x="0" y="1041"/>
                    </a:cubicBezTo>
                    <a:lnTo>
                      <a:pt x="0" y="11001"/>
                    </a:lnTo>
                    <a:cubicBezTo>
                      <a:pt x="785" y="10687"/>
                      <a:pt x="1570" y="10410"/>
                      <a:pt x="2378" y="10180"/>
                    </a:cubicBezTo>
                    <a:cubicBezTo>
                      <a:pt x="5574" y="9258"/>
                      <a:pt x="8895" y="8916"/>
                      <a:pt x="12226" y="8916"/>
                    </a:cubicBezTo>
                    <a:cubicBezTo>
                      <a:pt x="14910" y="8916"/>
                      <a:pt x="17600" y="9138"/>
                      <a:pt x="20234" y="9456"/>
                    </a:cubicBezTo>
                    <a:cubicBezTo>
                      <a:pt x="23168" y="9818"/>
                      <a:pt x="26077" y="10385"/>
                      <a:pt x="29011" y="10808"/>
                    </a:cubicBezTo>
                    <a:cubicBezTo>
                      <a:pt x="32536" y="11303"/>
                      <a:pt x="36086" y="11569"/>
                      <a:pt x="39647" y="11593"/>
                    </a:cubicBezTo>
                    <a:cubicBezTo>
                      <a:pt x="40013" y="11597"/>
                      <a:pt x="40378" y="11600"/>
                      <a:pt x="40744" y="11600"/>
                    </a:cubicBezTo>
                    <a:cubicBezTo>
                      <a:pt x="47126" y="11600"/>
                      <a:pt x="53495" y="10917"/>
                      <a:pt x="59821" y="10084"/>
                    </a:cubicBezTo>
                    <a:cubicBezTo>
                      <a:pt x="63261" y="9637"/>
                      <a:pt x="66702" y="9057"/>
                      <a:pt x="70167" y="8925"/>
                    </a:cubicBezTo>
                    <a:cubicBezTo>
                      <a:pt x="70927" y="8895"/>
                      <a:pt x="71688" y="8882"/>
                      <a:pt x="72448" y="8882"/>
                    </a:cubicBezTo>
                    <a:cubicBezTo>
                      <a:pt x="75080" y="8882"/>
                      <a:pt x="77710" y="9042"/>
                      <a:pt x="80332" y="9239"/>
                    </a:cubicBezTo>
                    <a:cubicBezTo>
                      <a:pt x="84872" y="9588"/>
                      <a:pt x="89433" y="10059"/>
                      <a:pt x="93990" y="10059"/>
                    </a:cubicBezTo>
                    <a:cubicBezTo>
                      <a:pt x="96196" y="10059"/>
                      <a:pt x="98401" y="9949"/>
                      <a:pt x="100602" y="9661"/>
                    </a:cubicBezTo>
                    <a:cubicBezTo>
                      <a:pt x="103983" y="9214"/>
                      <a:pt x="107267" y="8599"/>
                      <a:pt x="110695" y="8514"/>
                    </a:cubicBezTo>
                    <a:cubicBezTo>
                      <a:pt x="111157" y="8504"/>
                      <a:pt x="111620" y="8500"/>
                      <a:pt x="112084" y="8500"/>
                    </a:cubicBezTo>
                    <a:cubicBezTo>
                      <a:pt x="115051" y="8500"/>
                      <a:pt x="118052" y="8693"/>
                      <a:pt x="121017" y="8985"/>
                    </a:cubicBezTo>
                    <a:cubicBezTo>
                      <a:pt x="127947" y="9673"/>
                      <a:pt x="134805" y="10844"/>
                      <a:pt x="141758" y="11388"/>
                    </a:cubicBezTo>
                    <a:cubicBezTo>
                      <a:pt x="143544" y="11524"/>
                      <a:pt x="145325" y="11584"/>
                      <a:pt x="147102" y="11584"/>
                    </a:cubicBezTo>
                    <a:cubicBezTo>
                      <a:pt x="152390" y="11584"/>
                      <a:pt x="157648" y="11051"/>
                      <a:pt x="162934" y="10410"/>
                    </a:cubicBezTo>
                    <a:cubicBezTo>
                      <a:pt x="165590" y="10090"/>
                      <a:pt x="168205" y="9805"/>
                      <a:pt x="170857" y="9805"/>
                    </a:cubicBezTo>
                    <a:cubicBezTo>
                      <a:pt x="171712" y="9805"/>
                      <a:pt x="172572" y="9835"/>
                      <a:pt x="173437" y="9903"/>
                    </a:cubicBezTo>
                    <a:cubicBezTo>
                      <a:pt x="176681" y="10160"/>
                      <a:pt x="179833" y="10895"/>
                      <a:pt x="183093" y="10895"/>
                    </a:cubicBezTo>
                    <a:cubicBezTo>
                      <a:pt x="183194" y="10895"/>
                      <a:pt x="183296" y="10894"/>
                      <a:pt x="183397" y="10893"/>
                    </a:cubicBezTo>
                    <a:cubicBezTo>
                      <a:pt x="185667" y="10832"/>
                      <a:pt x="187937" y="10542"/>
                      <a:pt x="190146" y="10035"/>
                    </a:cubicBezTo>
                    <a:lnTo>
                      <a:pt x="190146" y="1814"/>
                    </a:lnTo>
                    <a:cubicBezTo>
                      <a:pt x="187623" y="2454"/>
                      <a:pt x="185015" y="2840"/>
                      <a:pt x="182516" y="3154"/>
                    </a:cubicBezTo>
                    <a:cubicBezTo>
                      <a:pt x="180861" y="3359"/>
                      <a:pt x="179196" y="3463"/>
                      <a:pt x="177530" y="3463"/>
                    </a:cubicBezTo>
                    <a:cubicBezTo>
                      <a:pt x="176156" y="3463"/>
                      <a:pt x="174782" y="3392"/>
                      <a:pt x="173413" y="3250"/>
                    </a:cubicBezTo>
                    <a:cubicBezTo>
                      <a:pt x="170238" y="2925"/>
                      <a:pt x="167082" y="2610"/>
                      <a:pt x="163893" y="2610"/>
                    </a:cubicBezTo>
                    <a:cubicBezTo>
                      <a:pt x="163529" y="2610"/>
                      <a:pt x="163166" y="2614"/>
                      <a:pt x="162801" y="2623"/>
                    </a:cubicBezTo>
                    <a:cubicBezTo>
                      <a:pt x="155570" y="2816"/>
                      <a:pt x="148447" y="4228"/>
                      <a:pt x="141227" y="4639"/>
                    </a:cubicBezTo>
                    <a:cubicBezTo>
                      <a:pt x="140190" y="4699"/>
                      <a:pt x="139157" y="4727"/>
                      <a:pt x="138128" y="4727"/>
                    </a:cubicBezTo>
                    <a:cubicBezTo>
                      <a:pt x="132556" y="4727"/>
                      <a:pt x="127088" y="3900"/>
                      <a:pt x="121585" y="2840"/>
                    </a:cubicBezTo>
                    <a:cubicBezTo>
                      <a:pt x="115132" y="1595"/>
                      <a:pt x="108631" y="172"/>
                      <a:pt x="102000" y="172"/>
                    </a:cubicBezTo>
                    <a:cubicBezTo>
                      <a:pt x="101945" y="172"/>
                      <a:pt x="101889" y="172"/>
                      <a:pt x="101834" y="172"/>
                    </a:cubicBezTo>
                    <a:cubicBezTo>
                      <a:pt x="98260" y="172"/>
                      <a:pt x="94783" y="703"/>
                      <a:pt x="91294" y="1464"/>
                    </a:cubicBezTo>
                    <a:cubicBezTo>
                      <a:pt x="88011" y="2176"/>
                      <a:pt x="84727" y="2973"/>
                      <a:pt x="81370" y="3311"/>
                    </a:cubicBezTo>
                    <a:cubicBezTo>
                      <a:pt x="80471" y="3400"/>
                      <a:pt x="79574" y="3437"/>
                      <a:pt x="78679" y="3437"/>
                    </a:cubicBezTo>
                    <a:cubicBezTo>
                      <a:pt x="75923" y="3437"/>
                      <a:pt x="73185" y="3083"/>
                      <a:pt x="70433" y="2792"/>
                    </a:cubicBezTo>
                    <a:cubicBezTo>
                      <a:pt x="66907" y="2430"/>
                      <a:pt x="63394" y="2019"/>
                      <a:pt x="59881" y="1500"/>
                    </a:cubicBezTo>
                    <a:cubicBezTo>
                      <a:pt x="56090" y="945"/>
                      <a:pt x="52336" y="317"/>
                      <a:pt x="48508" y="112"/>
                    </a:cubicBezTo>
                    <a:cubicBezTo>
                      <a:pt x="47003" y="38"/>
                      <a:pt x="45498" y="0"/>
                      <a:pt x="43994" y="0"/>
                    </a:cubicBezTo>
                    <a:close/>
                  </a:path>
                </a:pathLst>
              </a:custGeom>
              <a:solidFill>
                <a:srgbClr val="4925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2" name="Google Shape;252;p20"/>
          <p:cNvGrpSpPr/>
          <p:nvPr/>
        </p:nvGrpSpPr>
        <p:grpSpPr>
          <a:xfrm>
            <a:off x="-385025" y="287650"/>
            <a:ext cx="10206350" cy="677839"/>
            <a:chOff x="-385025" y="287650"/>
            <a:chExt cx="10206350" cy="677839"/>
          </a:xfrm>
        </p:grpSpPr>
        <p:sp>
          <p:nvSpPr>
            <p:cNvPr id="253" name="Google Shape;253;p20"/>
            <p:cNvSpPr/>
            <p:nvPr/>
          </p:nvSpPr>
          <p:spPr>
            <a:xfrm>
              <a:off x="8301575" y="287650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0"/>
            <p:cNvSpPr/>
            <p:nvPr/>
          </p:nvSpPr>
          <p:spPr>
            <a:xfrm>
              <a:off x="-385025" y="287650"/>
              <a:ext cx="1519750" cy="677839"/>
            </a:xfrm>
            <a:custGeom>
              <a:avLst/>
              <a:gdLst/>
              <a:ahLst/>
              <a:cxnLst/>
              <a:rect l="l" t="t" r="r" b="b"/>
              <a:pathLst>
                <a:path w="31711" h="14143" extrusionOk="0">
                  <a:moveTo>
                    <a:pt x="16687" y="1"/>
                  </a:moveTo>
                  <a:cubicBezTo>
                    <a:pt x="16206" y="1"/>
                    <a:pt x="15698" y="50"/>
                    <a:pt x="15164" y="159"/>
                  </a:cubicBezTo>
                  <a:cubicBezTo>
                    <a:pt x="11373" y="944"/>
                    <a:pt x="9634" y="4783"/>
                    <a:pt x="9634" y="4783"/>
                  </a:cubicBezTo>
                  <a:cubicBezTo>
                    <a:pt x="9116" y="4303"/>
                    <a:pt x="8379" y="4094"/>
                    <a:pt x="7595" y="4094"/>
                  </a:cubicBezTo>
                  <a:cubicBezTo>
                    <a:pt x="6387" y="4094"/>
                    <a:pt x="5067" y="4589"/>
                    <a:pt x="4262" y="5350"/>
                  </a:cubicBezTo>
                  <a:cubicBezTo>
                    <a:pt x="2861" y="6690"/>
                    <a:pt x="2886" y="7704"/>
                    <a:pt x="2886" y="7704"/>
                  </a:cubicBezTo>
                  <a:cubicBezTo>
                    <a:pt x="2628" y="7535"/>
                    <a:pt x="2326" y="7461"/>
                    <a:pt x="2018" y="7461"/>
                  </a:cubicBezTo>
                  <a:cubicBezTo>
                    <a:pt x="1227" y="7461"/>
                    <a:pt x="400" y="7951"/>
                    <a:pt x="217" y="8586"/>
                  </a:cubicBezTo>
                  <a:cubicBezTo>
                    <a:pt x="0" y="9274"/>
                    <a:pt x="314" y="10022"/>
                    <a:pt x="954" y="10360"/>
                  </a:cubicBezTo>
                  <a:cubicBezTo>
                    <a:pt x="990" y="10372"/>
                    <a:pt x="1026" y="10397"/>
                    <a:pt x="1063" y="10421"/>
                  </a:cubicBezTo>
                  <a:cubicBezTo>
                    <a:pt x="1649" y="10706"/>
                    <a:pt x="2128" y="10781"/>
                    <a:pt x="2471" y="10781"/>
                  </a:cubicBezTo>
                  <a:cubicBezTo>
                    <a:pt x="2854" y="10781"/>
                    <a:pt x="3067" y="10686"/>
                    <a:pt x="3067" y="10686"/>
                  </a:cubicBezTo>
                  <a:cubicBezTo>
                    <a:pt x="3902" y="12479"/>
                    <a:pt x="5149" y="13004"/>
                    <a:pt x="6309" y="13004"/>
                  </a:cubicBezTo>
                  <a:cubicBezTo>
                    <a:pt x="7211" y="13004"/>
                    <a:pt x="8060" y="12686"/>
                    <a:pt x="8620" y="12401"/>
                  </a:cubicBezTo>
                  <a:cubicBezTo>
                    <a:pt x="9018" y="12195"/>
                    <a:pt x="9839" y="11845"/>
                    <a:pt x="9839" y="11845"/>
                  </a:cubicBezTo>
                  <a:cubicBezTo>
                    <a:pt x="9839" y="11845"/>
                    <a:pt x="12133" y="14018"/>
                    <a:pt x="15320" y="14139"/>
                  </a:cubicBezTo>
                  <a:cubicBezTo>
                    <a:pt x="15385" y="14142"/>
                    <a:pt x="15452" y="14143"/>
                    <a:pt x="15520" y="14143"/>
                  </a:cubicBezTo>
                  <a:cubicBezTo>
                    <a:pt x="17436" y="14143"/>
                    <a:pt x="20490" y="13162"/>
                    <a:pt x="21224" y="11483"/>
                  </a:cubicBezTo>
                  <a:cubicBezTo>
                    <a:pt x="22347" y="12128"/>
                    <a:pt x="23755" y="12396"/>
                    <a:pt x="25165" y="12396"/>
                  </a:cubicBezTo>
                  <a:cubicBezTo>
                    <a:pt x="28032" y="12396"/>
                    <a:pt x="30912" y="11289"/>
                    <a:pt x="31438" y="9986"/>
                  </a:cubicBezTo>
                  <a:cubicBezTo>
                    <a:pt x="31710" y="9304"/>
                    <a:pt x="31518" y="7812"/>
                    <a:pt x="30086" y="7812"/>
                  </a:cubicBezTo>
                  <a:cubicBezTo>
                    <a:pt x="29869" y="7812"/>
                    <a:pt x="29625" y="7846"/>
                    <a:pt x="29349" y="7922"/>
                  </a:cubicBezTo>
                  <a:cubicBezTo>
                    <a:pt x="29458" y="7113"/>
                    <a:pt x="29313" y="6280"/>
                    <a:pt x="28939" y="5555"/>
                  </a:cubicBezTo>
                  <a:lnTo>
                    <a:pt x="28842" y="5411"/>
                  </a:lnTo>
                  <a:cubicBezTo>
                    <a:pt x="28358" y="4598"/>
                    <a:pt x="27410" y="4034"/>
                    <a:pt x="26295" y="4034"/>
                  </a:cubicBezTo>
                  <a:cubicBezTo>
                    <a:pt x="26018" y="4034"/>
                    <a:pt x="25730" y="4069"/>
                    <a:pt x="25437" y="4143"/>
                  </a:cubicBezTo>
                  <a:cubicBezTo>
                    <a:pt x="25087" y="3327"/>
                    <a:pt x="24296" y="2843"/>
                    <a:pt x="23468" y="2843"/>
                  </a:cubicBezTo>
                  <a:cubicBezTo>
                    <a:pt x="23157" y="2843"/>
                    <a:pt x="22840" y="2911"/>
                    <a:pt x="22540" y="3056"/>
                  </a:cubicBezTo>
                  <a:cubicBezTo>
                    <a:pt x="21545" y="1822"/>
                    <a:pt x="19614" y="1"/>
                    <a:pt x="16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●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■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●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■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●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■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8" r:id="rId6"/>
    <p:sldLayoutId id="2147483659" r:id="rId7"/>
    <p:sldLayoutId id="2147483665" r:id="rId8"/>
    <p:sldLayoutId id="2147483666" r:id="rId9"/>
    <p:sldLayoutId id="2147483668" r:id="rId10"/>
    <p:sldLayoutId id="2147483674" r:id="rId11"/>
    <p:sldLayoutId id="2147483677" r:id="rId12"/>
    <p:sldLayoutId id="2147483678" r:id="rId13"/>
    <p:sldLayoutId id="2147483679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vipoooool/new-plant-diseases-dataset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6" name="Google Shape;486;p37"/>
          <p:cNvGrpSpPr/>
          <p:nvPr/>
        </p:nvGrpSpPr>
        <p:grpSpPr>
          <a:xfrm>
            <a:off x="0" y="3249107"/>
            <a:ext cx="9144145" cy="1894561"/>
            <a:chOff x="0" y="3249107"/>
            <a:chExt cx="9144145" cy="1894561"/>
          </a:xfrm>
        </p:grpSpPr>
        <p:sp>
          <p:nvSpPr>
            <p:cNvPr id="487" name="Google Shape;487;p37"/>
            <p:cNvSpPr/>
            <p:nvPr/>
          </p:nvSpPr>
          <p:spPr>
            <a:xfrm>
              <a:off x="0" y="3249107"/>
              <a:ext cx="9143949" cy="724532"/>
            </a:xfrm>
            <a:custGeom>
              <a:avLst/>
              <a:gdLst/>
              <a:ahLst/>
              <a:cxnLst/>
              <a:rect l="l" t="t" r="r" b="b"/>
              <a:pathLst>
                <a:path w="190014" h="15056" extrusionOk="0">
                  <a:moveTo>
                    <a:pt x="102510" y="2379"/>
                  </a:moveTo>
                  <a:lnTo>
                    <a:pt x="102510" y="2379"/>
                  </a:lnTo>
                  <a:cubicBezTo>
                    <a:pt x="102506" y="2408"/>
                    <a:pt x="102503" y="2437"/>
                    <a:pt x="102499" y="2467"/>
                  </a:cubicBezTo>
                  <a:lnTo>
                    <a:pt x="102499" y="2467"/>
                  </a:lnTo>
                  <a:cubicBezTo>
                    <a:pt x="102503" y="2438"/>
                    <a:pt x="102507" y="2408"/>
                    <a:pt x="102510" y="2379"/>
                  </a:cubicBezTo>
                  <a:close/>
                  <a:moveTo>
                    <a:pt x="184037" y="2548"/>
                  </a:moveTo>
                  <a:lnTo>
                    <a:pt x="184031" y="2602"/>
                  </a:lnTo>
                  <a:lnTo>
                    <a:pt x="184031" y="2602"/>
                  </a:lnTo>
                  <a:cubicBezTo>
                    <a:pt x="184034" y="2584"/>
                    <a:pt x="184035" y="2566"/>
                    <a:pt x="184037" y="2548"/>
                  </a:cubicBezTo>
                  <a:close/>
                  <a:moveTo>
                    <a:pt x="79692" y="3320"/>
                  </a:moveTo>
                  <a:lnTo>
                    <a:pt x="79691" y="3324"/>
                  </a:lnTo>
                  <a:lnTo>
                    <a:pt x="79695" y="3329"/>
                  </a:lnTo>
                  <a:lnTo>
                    <a:pt x="79695" y="3329"/>
                  </a:lnTo>
                  <a:cubicBezTo>
                    <a:pt x="79694" y="3326"/>
                    <a:pt x="79693" y="3323"/>
                    <a:pt x="79692" y="3320"/>
                  </a:cubicBezTo>
                  <a:close/>
                  <a:moveTo>
                    <a:pt x="107292" y="3868"/>
                  </a:moveTo>
                  <a:cubicBezTo>
                    <a:pt x="107352" y="4048"/>
                    <a:pt x="107400" y="4239"/>
                    <a:pt x="107435" y="4431"/>
                  </a:cubicBezTo>
                  <a:lnTo>
                    <a:pt x="107122" y="4697"/>
                  </a:lnTo>
                  <a:lnTo>
                    <a:pt x="107292" y="3868"/>
                  </a:lnTo>
                  <a:close/>
                  <a:moveTo>
                    <a:pt x="326" y="0"/>
                  </a:moveTo>
                  <a:cubicBezTo>
                    <a:pt x="302" y="1087"/>
                    <a:pt x="193" y="2161"/>
                    <a:pt x="0" y="3224"/>
                  </a:cubicBezTo>
                  <a:lnTo>
                    <a:pt x="0" y="15055"/>
                  </a:lnTo>
                  <a:lnTo>
                    <a:pt x="190013" y="15055"/>
                  </a:lnTo>
                  <a:lnTo>
                    <a:pt x="190013" y="6411"/>
                  </a:lnTo>
                  <a:lnTo>
                    <a:pt x="189591" y="6411"/>
                  </a:lnTo>
                  <a:cubicBezTo>
                    <a:pt x="189240" y="5518"/>
                    <a:pt x="189349" y="4516"/>
                    <a:pt x="189880" y="3719"/>
                  </a:cubicBezTo>
                  <a:lnTo>
                    <a:pt x="189880" y="3719"/>
                  </a:lnTo>
                  <a:lnTo>
                    <a:pt x="188673" y="4781"/>
                  </a:lnTo>
                  <a:lnTo>
                    <a:pt x="188987" y="3067"/>
                  </a:lnTo>
                  <a:lnTo>
                    <a:pt x="188987" y="3067"/>
                  </a:lnTo>
                  <a:cubicBezTo>
                    <a:pt x="188468" y="3731"/>
                    <a:pt x="187864" y="4322"/>
                    <a:pt x="187176" y="4817"/>
                  </a:cubicBezTo>
                  <a:cubicBezTo>
                    <a:pt x="187140" y="4383"/>
                    <a:pt x="187236" y="3948"/>
                    <a:pt x="187454" y="3562"/>
                  </a:cubicBezTo>
                  <a:lnTo>
                    <a:pt x="187454" y="3562"/>
                  </a:lnTo>
                  <a:cubicBezTo>
                    <a:pt x="186741" y="4359"/>
                    <a:pt x="185896" y="5035"/>
                    <a:pt x="184955" y="5542"/>
                  </a:cubicBezTo>
                  <a:cubicBezTo>
                    <a:pt x="185124" y="4660"/>
                    <a:pt x="185293" y="3779"/>
                    <a:pt x="185462" y="2898"/>
                  </a:cubicBezTo>
                  <a:lnTo>
                    <a:pt x="185462" y="2898"/>
                  </a:lnTo>
                  <a:cubicBezTo>
                    <a:pt x="185124" y="3827"/>
                    <a:pt x="184532" y="4636"/>
                    <a:pt x="183759" y="5240"/>
                  </a:cubicBezTo>
                  <a:lnTo>
                    <a:pt x="184031" y="2602"/>
                  </a:lnTo>
                  <a:lnTo>
                    <a:pt x="184031" y="2602"/>
                  </a:lnTo>
                  <a:cubicBezTo>
                    <a:pt x="183916" y="3617"/>
                    <a:pt x="183235" y="4498"/>
                    <a:pt x="182262" y="4854"/>
                  </a:cubicBezTo>
                  <a:lnTo>
                    <a:pt x="182190" y="2234"/>
                  </a:lnTo>
                  <a:cubicBezTo>
                    <a:pt x="181779" y="3163"/>
                    <a:pt x="181236" y="4045"/>
                    <a:pt x="180596" y="4830"/>
                  </a:cubicBezTo>
                  <a:cubicBezTo>
                    <a:pt x="180548" y="4021"/>
                    <a:pt x="180488" y="3212"/>
                    <a:pt x="180439" y="2403"/>
                  </a:cubicBezTo>
                  <a:cubicBezTo>
                    <a:pt x="179872" y="3151"/>
                    <a:pt x="179413" y="3972"/>
                    <a:pt x="179063" y="4842"/>
                  </a:cubicBezTo>
                  <a:lnTo>
                    <a:pt x="179063" y="3707"/>
                  </a:lnTo>
                  <a:lnTo>
                    <a:pt x="178496" y="4914"/>
                  </a:lnTo>
                  <a:cubicBezTo>
                    <a:pt x="178315" y="4467"/>
                    <a:pt x="178230" y="3972"/>
                    <a:pt x="178266" y="3489"/>
                  </a:cubicBezTo>
                  <a:lnTo>
                    <a:pt x="178266" y="3489"/>
                  </a:lnTo>
                  <a:cubicBezTo>
                    <a:pt x="178146" y="3695"/>
                    <a:pt x="178025" y="3900"/>
                    <a:pt x="177892" y="4093"/>
                  </a:cubicBezTo>
                  <a:cubicBezTo>
                    <a:pt x="177832" y="3272"/>
                    <a:pt x="177759" y="2439"/>
                    <a:pt x="177699" y="1606"/>
                  </a:cubicBezTo>
                  <a:lnTo>
                    <a:pt x="177699" y="1606"/>
                  </a:lnTo>
                  <a:cubicBezTo>
                    <a:pt x="177747" y="2729"/>
                    <a:pt x="177590" y="3864"/>
                    <a:pt x="177240" y="4926"/>
                  </a:cubicBezTo>
                  <a:cubicBezTo>
                    <a:pt x="177156" y="5011"/>
                    <a:pt x="177083" y="5095"/>
                    <a:pt x="176999" y="5180"/>
                  </a:cubicBezTo>
                  <a:cubicBezTo>
                    <a:pt x="176793" y="3948"/>
                    <a:pt x="176685" y="2705"/>
                    <a:pt x="176673" y="1461"/>
                  </a:cubicBezTo>
                  <a:lnTo>
                    <a:pt x="176129" y="5204"/>
                  </a:lnTo>
                  <a:cubicBezTo>
                    <a:pt x="175912" y="4588"/>
                    <a:pt x="175852" y="3924"/>
                    <a:pt x="175924" y="3272"/>
                  </a:cubicBezTo>
                  <a:lnTo>
                    <a:pt x="175924" y="3272"/>
                  </a:lnTo>
                  <a:cubicBezTo>
                    <a:pt x="175828" y="3586"/>
                    <a:pt x="175707" y="3888"/>
                    <a:pt x="175562" y="4178"/>
                  </a:cubicBezTo>
                  <a:cubicBezTo>
                    <a:pt x="175248" y="3176"/>
                    <a:pt x="174934" y="2161"/>
                    <a:pt x="174620" y="1147"/>
                  </a:cubicBezTo>
                  <a:lnTo>
                    <a:pt x="174620" y="1147"/>
                  </a:lnTo>
                  <a:cubicBezTo>
                    <a:pt x="174620" y="2427"/>
                    <a:pt x="174632" y="3719"/>
                    <a:pt x="174632" y="4999"/>
                  </a:cubicBezTo>
                  <a:cubicBezTo>
                    <a:pt x="174572" y="4793"/>
                    <a:pt x="174500" y="4576"/>
                    <a:pt x="174439" y="4371"/>
                  </a:cubicBezTo>
                  <a:cubicBezTo>
                    <a:pt x="174379" y="3924"/>
                    <a:pt x="174355" y="3477"/>
                    <a:pt x="174379" y="3031"/>
                  </a:cubicBezTo>
                  <a:lnTo>
                    <a:pt x="174379" y="3031"/>
                  </a:lnTo>
                  <a:cubicBezTo>
                    <a:pt x="174331" y="3260"/>
                    <a:pt x="174270" y="3477"/>
                    <a:pt x="174198" y="3695"/>
                  </a:cubicBezTo>
                  <a:cubicBezTo>
                    <a:pt x="173884" y="2862"/>
                    <a:pt x="173522" y="2041"/>
                    <a:pt x="173099" y="1256"/>
                  </a:cubicBezTo>
                  <a:lnTo>
                    <a:pt x="173099" y="1256"/>
                  </a:lnTo>
                  <a:cubicBezTo>
                    <a:pt x="173304" y="2644"/>
                    <a:pt x="173401" y="4057"/>
                    <a:pt x="173377" y="5457"/>
                  </a:cubicBezTo>
                  <a:cubicBezTo>
                    <a:pt x="173329" y="5542"/>
                    <a:pt x="173280" y="5614"/>
                    <a:pt x="173232" y="5699"/>
                  </a:cubicBezTo>
                  <a:cubicBezTo>
                    <a:pt x="173063" y="4769"/>
                    <a:pt x="173003" y="3827"/>
                    <a:pt x="173039" y="2886"/>
                  </a:cubicBezTo>
                  <a:lnTo>
                    <a:pt x="173039" y="2886"/>
                  </a:lnTo>
                  <a:cubicBezTo>
                    <a:pt x="172930" y="3514"/>
                    <a:pt x="172725" y="4117"/>
                    <a:pt x="172435" y="4673"/>
                  </a:cubicBezTo>
                  <a:cubicBezTo>
                    <a:pt x="172109" y="4081"/>
                    <a:pt x="171783" y="3502"/>
                    <a:pt x="171445" y="2922"/>
                  </a:cubicBezTo>
                  <a:cubicBezTo>
                    <a:pt x="171397" y="3139"/>
                    <a:pt x="171349" y="3369"/>
                    <a:pt x="171324" y="3598"/>
                  </a:cubicBezTo>
                  <a:cubicBezTo>
                    <a:pt x="171228" y="3127"/>
                    <a:pt x="171155" y="2656"/>
                    <a:pt x="171119" y="2186"/>
                  </a:cubicBezTo>
                  <a:cubicBezTo>
                    <a:pt x="170926" y="2958"/>
                    <a:pt x="170685" y="3731"/>
                    <a:pt x="170395" y="4479"/>
                  </a:cubicBezTo>
                  <a:lnTo>
                    <a:pt x="170033" y="3755"/>
                  </a:lnTo>
                  <a:cubicBezTo>
                    <a:pt x="170033" y="4359"/>
                    <a:pt x="169984" y="4938"/>
                    <a:pt x="169972" y="5481"/>
                  </a:cubicBezTo>
                  <a:lnTo>
                    <a:pt x="169936" y="5554"/>
                  </a:lnTo>
                  <a:cubicBezTo>
                    <a:pt x="169610" y="4274"/>
                    <a:pt x="169284" y="2994"/>
                    <a:pt x="168946" y="1715"/>
                  </a:cubicBezTo>
                  <a:cubicBezTo>
                    <a:pt x="168825" y="3127"/>
                    <a:pt x="168499" y="4504"/>
                    <a:pt x="168004" y="5832"/>
                  </a:cubicBezTo>
                  <a:cubicBezTo>
                    <a:pt x="167618" y="4793"/>
                    <a:pt x="167232" y="3755"/>
                    <a:pt x="166845" y="2717"/>
                  </a:cubicBezTo>
                  <a:lnTo>
                    <a:pt x="166845" y="2717"/>
                  </a:lnTo>
                  <a:cubicBezTo>
                    <a:pt x="166894" y="3779"/>
                    <a:pt x="166701" y="4854"/>
                    <a:pt x="166290" y="5844"/>
                  </a:cubicBezTo>
                  <a:lnTo>
                    <a:pt x="164793" y="2693"/>
                  </a:lnTo>
                  <a:cubicBezTo>
                    <a:pt x="164721" y="3731"/>
                    <a:pt x="164648" y="4781"/>
                    <a:pt x="164576" y="5819"/>
                  </a:cubicBezTo>
                  <a:lnTo>
                    <a:pt x="162946" y="3043"/>
                  </a:lnTo>
                  <a:lnTo>
                    <a:pt x="162861" y="6121"/>
                  </a:lnTo>
                  <a:lnTo>
                    <a:pt x="162451" y="5566"/>
                  </a:lnTo>
                  <a:cubicBezTo>
                    <a:pt x="162439" y="5264"/>
                    <a:pt x="162391" y="4962"/>
                    <a:pt x="162306" y="4685"/>
                  </a:cubicBezTo>
                  <a:cubicBezTo>
                    <a:pt x="162210" y="4781"/>
                    <a:pt x="162137" y="4902"/>
                    <a:pt x="162041" y="4999"/>
                  </a:cubicBezTo>
                  <a:lnTo>
                    <a:pt x="161690" y="4528"/>
                  </a:lnTo>
                  <a:cubicBezTo>
                    <a:pt x="161654" y="4033"/>
                    <a:pt x="161606" y="3538"/>
                    <a:pt x="161570" y="3055"/>
                  </a:cubicBezTo>
                  <a:lnTo>
                    <a:pt x="160990" y="4009"/>
                  </a:lnTo>
                  <a:cubicBezTo>
                    <a:pt x="161002" y="3924"/>
                    <a:pt x="161014" y="3852"/>
                    <a:pt x="161038" y="3767"/>
                  </a:cubicBezTo>
                  <a:lnTo>
                    <a:pt x="161038" y="3767"/>
                  </a:lnTo>
                  <a:cubicBezTo>
                    <a:pt x="160725" y="4178"/>
                    <a:pt x="160447" y="4612"/>
                    <a:pt x="160205" y="5071"/>
                  </a:cubicBezTo>
                  <a:cubicBezTo>
                    <a:pt x="160121" y="4298"/>
                    <a:pt x="160036" y="3526"/>
                    <a:pt x="159940" y="2741"/>
                  </a:cubicBezTo>
                  <a:cubicBezTo>
                    <a:pt x="159493" y="3489"/>
                    <a:pt x="159010" y="4202"/>
                    <a:pt x="158503" y="4914"/>
                  </a:cubicBezTo>
                  <a:cubicBezTo>
                    <a:pt x="158431" y="4564"/>
                    <a:pt x="158358" y="4226"/>
                    <a:pt x="158286" y="3876"/>
                  </a:cubicBezTo>
                  <a:cubicBezTo>
                    <a:pt x="158286" y="4238"/>
                    <a:pt x="158262" y="4588"/>
                    <a:pt x="158213" y="4950"/>
                  </a:cubicBezTo>
                  <a:cubicBezTo>
                    <a:pt x="157960" y="4274"/>
                    <a:pt x="157803" y="3586"/>
                    <a:pt x="157731" y="2874"/>
                  </a:cubicBezTo>
                  <a:cubicBezTo>
                    <a:pt x="157405" y="3755"/>
                    <a:pt x="156958" y="4588"/>
                    <a:pt x="156390" y="5349"/>
                  </a:cubicBezTo>
                  <a:lnTo>
                    <a:pt x="155642" y="3067"/>
                  </a:lnTo>
                  <a:lnTo>
                    <a:pt x="155642" y="3067"/>
                  </a:lnTo>
                  <a:cubicBezTo>
                    <a:pt x="155666" y="3888"/>
                    <a:pt x="155388" y="4685"/>
                    <a:pt x="154857" y="5312"/>
                  </a:cubicBezTo>
                  <a:cubicBezTo>
                    <a:pt x="154423" y="4528"/>
                    <a:pt x="153988" y="3755"/>
                    <a:pt x="153565" y="2982"/>
                  </a:cubicBezTo>
                  <a:lnTo>
                    <a:pt x="152769" y="5614"/>
                  </a:lnTo>
                  <a:lnTo>
                    <a:pt x="151646" y="3477"/>
                  </a:lnTo>
                  <a:cubicBezTo>
                    <a:pt x="151465" y="4238"/>
                    <a:pt x="151284" y="4986"/>
                    <a:pt x="151103" y="5747"/>
                  </a:cubicBezTo>
                  <a:lnTo>
                    <a:pt x="150064" y="3031"/>
                  </a:lnTo>
                  <a:cubicBezTo>
                    <a:pt x="150052" y="4069"/>
                    <a:pt x="149775" y="5095"/>
                    <a:pt x="149280" y="6013"/>
                  </a:cubicBezTo>
                  <a:lnTo>
                    <a:pt x="148531" y="3369"/>
                  </a:lnTo>
                  <a:cubicBezTo>
                    <a:pt x="148495" y="4105"/>
                    <a:pt x="148290" y="4830"/>
                    <a:pt x="147952" y="5481"/>
                  </a:cubicBezTo>
                  <a:lnTo>
                    <a:pt x="146889" y="2681"/>
                  </a:lnTo>
                  <a:cubicBezTo>
                    <a:pt x="146793" y="3634"/>
                    <a:pt x="146563" y="4564"/>
                    <a:pt x="146213" y="5457"/>
                  </a:cubicBezTo>
                  <a:cubicBezTo>
                    <a:pt x="145585" y="4745"/>
                    <a:pt x="145151" y="3888"/>
                    <a:pt x="144921" y="2970"/>
                  </a:cubicBezTo>
                  <a:cubicBezTo>
                    <a:pt x="144704" y="3803"/>
                    <a:pt x="144487" y="4636"/>
                    <a:pt x="144269" y="5469"/>
                  </a:cubicBezTo>
                  <a:cubicBezTo>
                    <a:pt x="143738" y="4854"/>
                    <a:pt x="143340" y="4129"/>
                    <a:pt x="143135" y="3357"/>
                  </a:cubicBezTo>
                  <a:lnTo>
                    <a:pt x="143110" y="5904"/>
                  </a:lnTo>
                  <a:lnTo>
                    <a:pt x="141577" y="3610"/>
                  </a:lnTo>
                  <a:lnTo>
                    <a:pt x="141239" y="5614"/>
                  </a:lnTo>
                  <a:cubicBezTo>
                    <a:pt x="141106" y="5494"/>
                    <a:pt x="140974" y="5361"/>
                    <a:pt x="140853" y="5216"/>
                  </a:cubicBezTo>
                  <a:cubicBezTo>
                    <a:pt x="140937" y="4431"/>
                    <a:pt x="141082" y="3646"/>
                    <a:pt x="141287" y="2874"/>
                  </a:cubicBezTo>
                  <a:lnTo>
                    <a:pt x="141287" y="2874"/>
                  </a:lnTo>
                  <a:cubicBezTo>
                    <a:pt x="140961" y="3357"/>
                    <a:pt x="140611" y="3827"/>
                    <a:pt x="140213" y="4262"/>
                  </a:cubicBezTo>
                  <a:cubicBezTo>
                    <a:pt x="140104" y="4033"/>
                    <a:pt x="140020" y="3803"/>
                    <a:pt x="139947" y="3562"/>
                  </a:cubicBezTo>
                  <a:lnTo>
                    <a:pt x="139947" y="3562"/>
                  </a:lnTo>
                  <a:cubicBezTo>
                    <a:pt x="140008" y="3840"/>
                    <a:pt x="140056" y="4105"/>
                    <a:pt x="140104" y="4383"/>
                  </a:cubicBezTo>
                  <a:cubicBezTo>
                    <a:pt x="139778" y="4721"/>
                    <a:pt x="139440" y="5047"/>
                    <a:pt x="139090" y="5349"/>
                  </a:cubicBezTo>
                  <a:lnTo>
                    <a:pt x="139235" y="2886"/>
                  </a:lnTo>
                  <a:lnTo>
                    <a:pt x="139235" y="2886"/>
                  </a:lnTo>
                  <a:cubicBezTo>
                    <a:pt x="138849" y="3743"/>
                    <a:pt x="138305" y="4504"/>
                    <a:pt x="137629" y="5143"/>
                  </a:cubicBezTo>
                  <a:cubicBezTo>
                    <a:pt x="137581" y="4274"/>
                    <a:pt x="137545" y="3405"/>
                    <a:pt x="137509" y="2536"/>
                  </a:cubicBezTo>
                  <a:lnTo>
                    <a:pt x="135746" y="5143"/>
                  </a:lnTo>
                  <a:cubicBezTo>
                    <a:pt x="135456" y="4419"/>
                    <a:pt x="135311" y="3646"/>
                    <a:pt x="135324" y="2874"/>
                  </a:cubicBezTo>
                  <a:lnTo>
                    <a:pt x="135324" y="2874"/>
                  </a:lnTo>
                  <a:cubicBezTo>
                    <a:pt x="135010" y="3695"/>
                    <a:pt x="134563" y="4443"/>
                    <a:pt x="134008" y="5119"/>
                  </a:cubicBezTo>
                  <a:cubicBezTo>
                    <a:pt x="133899" y="4479"/>
                    <a:pt x="133802" y="3840"/>
                    <a:pt x="133706" y="3212"/>
                  </a:cubicBezTo>
                  <a:lnTo>
                    <a:pt x="132607" y="5469"/>
                  </a:lnTo>
                  <a:cubicBezTo>
                    <a:pt x="132257" y="4624"/>
                    <a:pt x="132016" y="3719"/>
                    <a:pt x="131919" y="2801"/>
                  </a:cubicBezTo>
                  <a:cubicBezTo>
                    <a:pt x="131400" y="3803"/>
                    <a:pt x="130881" y="4817"/>
                    <a:pt x="130362" y="5819"/>
                  </a:cubicBezTo>
                  <a:lnTo>
                    <a:pt x="129529" y="3139"/>
                  </a:lnTo>
                  <a:lnTo>
                    <a:pt x="128406" y="5675"/>
                  </a:lnTo>
                  <a:lnTo>
                    <a:pt x="127826" y="3477"/>
                  </a:lnTo>
                  <a:cubicBezTo>
                    <a:pt x="127525" y="4105"/>
                    <a:pt x="127102" y="4660"/>
                    <a:pt x="126595" y="5131"/>
                  </a:cubicBezTo>
                  <a:lnTo>
                    <a:pt x="126510" y="3477"/>
                  </a:lnTo>
                  <a:cubicBezTo>
                    <a:pt x="126160" y="4202"/>
                    <a:pt x="125702" y="4878"/>
                    <a:pt x="125158" y="5481"/>
                  </a:cubicBezTo>
                  <a:cubicBezTo>
                    <a:pt x="124844" y="4805"/>
                    <a:pt x="124736" y="4045"/>
                    <a:pt x="124844" y="3308"/>
                  </a:cubicBezTo>
                  <a:lnTo>
                    <a:pt x="124844" y="3308"/>
                  </a:lnTo>
                  <a:cubicBezTo>
                    <a:pt x="124410" y="3912"/>
                    <a:pt x="123975" y="4516"/>
                    <a:pt x="123541" y="5107"/>
                  </a:cubicBezTo>
                  <a:lnTo>
                    <a:pt x="122864" y="3200"/>
                  </a:lnTo>
                  <a:lnTo>
                    <a:pt x="121633" y="5409"/>
                  </a:lnTo>
                  <a:lnTo>
                    <a:pt x="120957" y="3538"/>
                  </a:lnTo>
                  <a:lnTo>
                    <a:pt x="119991" y="5131"/>
                  </a:lnTo>
                  <a:cubicBezTo>
                    <a:pt x="119762" y="4636"/>
                    <a:pt x="119532" y="4153"/>
                    <a:pt x="119291" y="3658"/>
                  </a:cubicBezTo>
                  <a:cubicBezTo>
                    <a:pt x="119086" y="4383"/>
                    <a:pt x="118868" y="5095"/>
                    <a:pt x="118663" y="5807"/>
                  </a:cubicBezTo>
                  <a:cubicBezTo>
                    <a:pt x="118301" y="4986"/>
                    <a:pt x="117939" y="4153"/>
                    <a:pt x="117577" y="3332"/>
                  </a:cubicBezTo>
                  <a:lnTo>
                    <a:pt x="116816" y="5819"/>
                  </a:lnTo>
                  <a:lnTo>
                    <a:pt x="115524" y="3272"/>
                  </a:lnTo>
                  <a:cubicBezTo>
                    <a:pt x="115319" y="4045"/>
                    <a:pt x="115005" y="4793"/>
                    <a:pt x="114583" y="5481"/>
                  </a:cubicBezTo>
                  <a:lnTo>
                    <a:pt x="113641" y="3369"/>
                  </a:lnTo>
                  <a:cubicBezTo>
                    <a:pt x="113436" y="4141"/>
                    <a:pt x="113110" y="4890"/>
                    <a:pt x="112675" y="5578"/>
                  </a:cubicBezTo>
                  <a:cubicBezTo>
                    <a:pt x="112144" y="5047"/>
                    <a:pt x="111733" y="4395"/>
                    <a:pt x="111468" y="3683"/>
                  </a:cubicBezTo>
                  <a:lnTo>
                    <a:pt x="110562" y="6097"/>
                  </a:lnTo>
                  <a:cubicBezTo>
                    <a:pt x="110019" y="5228"/>
                    <a:pt x="109488" y="4359"/>
                    <a:pt x="108957" y="3502"/>
                  </a:cubicBezTo>
                  <a:cubicBezTo>
                    <a:pt x="108776" y="4057"/>
                    <a:pt x="108594" y="4600"/>
                    <a:pt x="108425" y="5155"/>
                  </a:cubicBezTo>
                  <a:lnTo>
                    <a:pt x="107918" y="4588"/>
                  </a:lnTo>
                  <a:cubicBezTo>
                    <a:pt x="108003" y="4250"/>
                    <a:pt x="108148" y="3936"/>
                    <a:pt x="108341" y="3658"/>
                  </a:cubicBezTo>
                  <a:lnTo>
                    <a:pt x="108341" y="3658"/>
                  </a:lnTo>
                  <a:lnTo>
                    <a:pt x="107641" y="4262"/>
                  </a:lnTo>
                  <a:lnTo>
                    <a:pt x="107292" y="3866"/>
                  </a:lnTo>
                  <a:lnTo>
                    <a:pt x="107472" y="2994"/>
                  </a:lnTo>
                  <a:lnTo>
                    <a:pt x="107472" y="2994"/>
                  </a:lnTo>
                  <a:cubicBezTo>
                    <a:pt x="106965" y="3610"/>
                    <a:pt x="106373" y="4166"/>
                    <a:pt x="105721" y="4624"/>
                  </a:cubicBezTo>
                  <a:lnTo>
                    <a:pt x="105612" y="4528"/>
                  </a:lnTo>
                  <a:cubicBezTo>
                    <a:pt x="105625" y="4153"/>
                    <a:pt x="105733" y="3791"/>
                    <a:pt x="105914" y="3465"/>
                  </a:cubicBezTo>
                  <a:lnTo>
                    <a:pt x="105914" y="3465"/>
                  </a:lnTo>
                  <a:cubicBezTo>
                    <a:pt x="105697" y="3695"/>
                    <a:pt x="105468" y="3924"/>
                    <a:pt x="105226" y="4141"/>
                  </a:cubicBezTo>
                  <a:cubicBezTo>
                    <a:pt x="105033" y="3948"/>
                    <a:pt x="104852" y="3743"/>
                    <a:pt x="104683" y="3538"/>
                  </a:cubicBezTo>
                  <a:lnTo>
                    <a:pt x="104683" y="3538"/>
                  </a:lnTo>
                  <a:cubicBezTo>
                    <a:pt x="104852" y="3743"/>
                    <a:pt x="104997" y="3972"/>
                    <a:pt x="105130" y="4226"/>
                  </a:cubicBezTo>
                  <a:cubicBezTo>
                    <a:pt x="104586" y="4673"/>
                    <a:pt x="104007" y="5071"/>
                    <a:pt x="103391" y="5385"/>
                  </a:cubicBezTo>
                  <a:cubicBezTo>
                    <a:pt x="103572" y="4516"/>
                    <a:pt x="103753" y="3634"/>
                    <a:pt x="103934" y="2753"/>
                  </a:cubicBezTo>
                  <a:lnTo>
                    <a:pt x="103934" y="2753"/>
                  </a:lnTo>
                  <a:cubicBezTo>
                    <a:pt x="103584" y="3683"/>
                    <a:pt x="102981" y="4479"/>
                    <a:pt x="102184" y="5071"/>
                  </a:cubicBezTo>
                  <a:cubicBezTo>
                    <a:pt x="102289" y="4207"/>
                    <a:pt x="102394" y="3342"/>
                    <a:pt x="102499" y="2467"/>
                  </a:cubicBezTo>
                  <a:lnTo>
                    <a:pt x="102499" y="2467"/>
                  </a:lnTo>
                  <a:cubicBezTo>
                    <a:pt x="102361" y="3478"/>
                    <a:pt x="101661" y="4320"/>
                    <a:pt x="100699" y="4648"/>
                  </a:cubicBezTo>
                  <a:cubicBezTo>
                    <a:pt x="100699" y="3779"/>
                    <a:pt x="100687" y="2910"/>
                    <a:pt x="100687" y="2041"/>
                  </a:cubicBezTo>
                  <a:cubicBezTo>
                    <a:pt x="100252" y="2958"/>
                    <a:pt x="99697" y="3827"/>
                    <a:pt x="99033" y="4600"/>
                  </a:cubicBezTo>
                  <a:lnTo>
                    <a:pt x="98924" y="2161"/>
                  </a:lnTo>
                  <a:cubicBezTo>
                    <a:pt x="98200" y="3103"/>
                    <a:pt x="97632" y="4141"/>
                    <a:pt x="97234" y="5252"/>
                  </a:cubicBezTo>
                  <a:cubicBezTo>
                    <a:pt x="96848" y="4648"/>
                    <a:pt x="96667" y="3936"/>
                    <a:pt x="96727" y="3224"/>
                  </a:cubicBezTo>
                  <a:lnTo>
                    <a:pt x="96727" y="3224"/>
                  </a:lnTo>
                  <a:cubicBezTo>
                    <a:pt x="96232" y="4093"/>
                    <a:pt x="95556" y="4842"/>
                    <a:pt x="94759" y="5445"/>
                  </a:cubicBezTo>
                  <a:cubicBezTo>
                    <a:pt x="94397" y="4660"/>
                    <a:pt x="94276" y="3803"/>
                    <a:pt x="94385" y="2946"/>
                  </a:cubicBezTo>
                  <a:lnTo>
                    <a:pt x="94385" y="2946"/>
                  </a:lnTo>
                  <a:cubicBezTo>
                    <a:pt x="94107" y="3767"/>
                    <a:pt x="93673" y="4528"/>
                    <a:pt x="93093" y="5168"/>
                  </a:cubicBezTo>
                  <a:cubicBezTo>
                    <a:pt x="92876" y="4359"/>
                    <a:pt x="92791" y="3514"/>
                    <a:pt x="92852" y="2681"/>
                  </a:cubicBezTo>
                  <a:lnTo>
                    <a:pt x="92852" y="2681"/>
                  </a:lnTo>
                  <a:cubicBezTo>
                    <a:pt x="92610" y="3634"/>
                    <a:pt x="92200" y="4528"/>
                    <a:pt x="91644" y="5324"/>
                  </a:cubicBezTo>
                  <a:cubicBezTo>
                    <a:pt x="91499" y="4395"/>
                    <a:pt x="91451" y="3453"/>
                    <a:pt x="91499" y="2524"/>
                  </a:cubicBezTo>
                  <a:lnTo>
                    <a:pt x="91499" y="2524"/>
                  </a:lnTo>
                  <a:cubicBezTo>
                    <a:pt x="91318" y="3502"/>
                    <a:pt x="90884" y="4419"/>
                    <a:pt x="90268" y="5192"/>
                  </a:cubicBezTo>
                  <a:cubicBezTo>
                    <a:pt x="89918" y="4081"/>
                    <a:pt x="89688" y="2934"/>
                    <a:pt x="89592" y="1775"/>
                  </a:cubicBezTo>
                  <a:cubicBezTo>
                    <a:pt x="89302" y="2934"/>
                    <a:pt x="88880" y="4057"/>
                    <a:pt x="88348" y="5119"/>
                  </a:cubicBezTo>
                  <a:lnTo>
                    <a:pt x="87443" y="1268"/>
                  </a:lnTo>
                  <a:cubicBezTo>
                    <a:pt x="87286" y="2681"/>
                    <a:pt x="86948" y="4057"/>
                    <a:pt x="86417" y="5373"/>
                  </a:cubicBezTo>
                  <a:lnTo>
                    <a:pt x="85318" y="2222"/>
                  </a:lnTo>
                  <a:lnTo>
                    <a:pt x="85318" y="2222"/>
                  </a:lnTo>
                  <a:cubicBezTo>
                    <a:pt x="85354" y="3296"/>
                    <a:pt x="85137" y="4359"/>
                    <a:pt x="84702" y="5349"/>
                  </a:cubicBezTo>
                  <a:cubicBezTo>
                    <a:pt x="84232" y="4286"/>
                    <a:pt x="83761" y="3236"/>
                    <a:pt x="83290" y="2173"/>
                  </a:cubicBezTo>
                  <a:lnTo>
                    <a:pt x="83000" y="5300"/>
                  </a:lnTo>
                  <a:lnTo>
                    <a:pt x="81419" y="2499"/>
                  </a:lnTo>
                  <a:cubicBezTo>
                    <a:pt x="81382" y="3248"/>
                    <a:pt x="81346" y="4009"/>
                    <a:pt x="81322" y="4757"/>
                  </a:cubicBezTo>
                  <a:cubicBezTo>
                    <a:pt x="81189" y="4866"/>
                    <a:pt x="81069" y="4974"/>
                    <a:pt x="80936" y="5083"/>
                  </a:cubicBezTo>
                  <a:lnTo>
                    <a:pt x="80670" y="4685"/>
                  </a:lnTo>
                  <a:cubicBezTo>
                    <a:pt x="80815" y="4178"/>
                    <a:pt x="80960" y="3658"/>
                    <a:pt x="81105" y="3151"/>
                  </a:cubicBezTo>
                  <a:lnTo>
                    <a:pt x="81105" y="3151"/>
                  </a:lnTo>
                  <a:cubicBezTo>
                    <a:pt x="80851" y="3502"/>
                    <a:pt x="80586" y="3840"/>
                    <a:pt x="80284" y="4153"/>
                  </a:cubicBezTo>
                  <a:lnTo>
                    <a:pt x="79695" y="3329"/>
                  </a:lnTo>
                  <a:lnTo>
                    <a:pt x="79695" y="3329"/>
                  </a:lnTo>
                  <a:cubicBezTo>
                    <a:pt x="79814" y="3701"/>
                    <a:pt x="79910" y="4084"/>
                    <a:pt x="79970" y="4479"/>
                  </a:cubicBezTo>
                  <a:cubicBezTo>
                    <a:pt x="79716" y="4733"/>
                    <a:pt x="79439" y="4962"/>
                    <a:pt x="79149" y="5192"/>
                  </a:cubicBezTo>
                  <a:lnTo>
                    <a:pt x="79691" y="3324"/>
                  </a:lnTo>
                  <a:lnTo>
                    <a:pt x="79680" y="3308"/>
                  </a:lnTo>
                  <a:lnTo>
                    <a:pt x="79873" y="2656"/>
                  </a:lnTo>
                  <a:lnTo>
                    <a:pt x="79873" y="2656"/>
                  </a:lnTo>
                  <a:lnTo>
                    <a:pt x="77809" y="4697"/>
                  </a:lnTo>
                  <a:cubicBezTo>
                    <a:pt x="77688" y="4552"/>
                    <a:pt x="77567" y="4395"/>
                    <a:pt x="77459" y="4250"/>
                  </a:cubicBezTo>
                  <a:lnTo>
                    <a:pt x="77459" y="4250"/>
                  </a:lnTo>
                  <a:cubicBezTo>
                    <a:pt x="77580" y="4419"/>
                    <a:pt x="77688" y="4576"/>
                    <a:pt x="77785" y="4733"/>
                  </a:cubicBezTo>
                  <a:lnTo>
                    <a:pt x="77302" y="5204"/>
                  </a:lnTo>
                  <a:lnTo>
                    <a:pt x="77676" y="2644"/>
                  </a:lnTo>
                  <a:lnTo>
                    <a:pt x="75600" y="5023"/>
                  </a:lnTo>
                  <a:lnTo>
                    <a:pt x="75600" y="5023"/>
                  </a:lnTo>
                  <a:lnTo>
                    <a:pt x="76022" y="2246"/>
                  </a:lnTo>
                  <a:lnTo>
                    <a:pt x="74392" y="4467"/>
                  </a:lnTo>
                  <a:cubicBezTo>
                    <a:pt x="74477" y="3489"/>
                    <a:pt x="74573" y="2512"/>
                    <a:pt x="74670" y="1534"/>
                  </a:cubicBezTo>
                  <a:lnTo>
                    <a:pt x="74670" y="1534"/>
                  </a:lnTo>
                  <a:lnTo>
                    <a:pt x="72509" y="4817"/>
                  </a:lnTo>
                  <a:cubicBezTo>
                    <a:pt x="72473" y="3598"/>
                    <a:pt x="72437" y="2367"/>
                    <a:pt x="72388" y="1147"/>
                  </a:cubicBezTo>
                  <a:cubicBezTo>
                    <a:pt x="71833" y="2584"/>
                    <a:pt x="71278" y="4021"/>
                    <a:pt x="70710" y="5469"/>
                  </a:cubicBezTo>
                  <a:cubicBezTo>
                    <a:pt x="70734" y="4552"/>
                    <a:pt x="70758" y="3634"/>
                    <a:pt x="70783" y="2717"/>
                  </a:cubicBezTo>
                  <a:lnTo>
                    <a:pt x="70783" y="2717"/>
                  </a:lnTo>
                  <a:lnTo>
                    <a:pt x="69817" y="4455"/>
                  </a:lnTo>
                  <a:cubicBezTo>
                    <a:pt x="69720" y="4057"/>
                    <a:pt x="69636" y="3658"/>
                    <a:pt x="69539" y="3320"/>
                  </a:cubicBezTo>
                  <a:cubicBezTo>
                    <a:pt x="69467" y="3489"/>
                    <a:pt x="69370" y="3707"/>
                    <a:pt x="69286" y="3924"/>
                  </a:cubicBezTo>
                  <a:lnTo>
                    <a:pt x="69249" y="2705"/>
                  </a:lnTo>
                  <a:cubicBezTo>
                    <a:pt x="68887" y="3260"/>
                    <a:pt x="68646" y="3731"/>
                    <a:pt x="68380" y="4226"/>
                  </a:cubicBezTo>
                  <a:cubicBezTo>
                    <a:pt x="68247" y="3803"/>
                    <a:pt x="68102" y="3381"/>
                    <a:pt x="68018" y="3139"/>
                  </a:cubicBezTo>
                  <a:lnTo>
                    <a:pt x="67716" y="4504"/>
                  </a:lnTo>
                  <a:cubicBezTo>
                    <a:pt x="67607" y="4033"/>
                    <a:pt x="67463" y="3562"/>
                    <a:pt x="67402" y="3079"/>
                  </a:cubicBezTo>
                  <a:cubicBezTo>
                    <a:pt x="67221" y="3357"/>
                    <a:pt x="67028" y="3646"/>
                    <a:pt x="66823" y="3960"/>
                  </a:cubicBezTo>
                  <a:cubicBezTo>
                    <a:pt x="66569" y="3586"/>
                    <a:pt x="66364" y="3200"/>
                    <a:pt x="66207" y="2777"/>
                  </a:cubicBezTo>
                  <a:cubicBezTo>
                    <a:pt x="66074" y="3320"/>
                    <a:pt x="65953" y="3864"/>
                    <a:pt x="65833" y="4407"/>
                  </a:cubicBezTo>
                  <a:cubicBezTo>
                    <a:pt x="65929" y="3634"/>
                    <a:pt x="66050" y="2765"/>
                    <a:pt x="66038" y="2403"/>
                  </a:cubicBezTo>
                  <a:lnTo>
                    <a:pt x="66038" y="2403"/>
                  </a:lnTo>
                  <a:cubicBezTo>
                    <a:pt x="65821" y="2801"/>
                    <a:pt x="65495" y="3393"/>
                    <a:pt x="65157" y="3984"/>
                  </a:cubicBezTo>
                  <a:cubicBezTo>
                    <a:pt x="64988" y="3574"/>
                    <a:pt x="64831" y="3151"/>
                    <a:pt x="64674" y="2729"/>
                  </a:cubicBezTo>
                  <a:cubicBezTo>
                    <a:pt x="64529" y="3489"/>
                    <a:pt x="64299" y="4226"/>
                    <a:pt x="63986" y="4926"/>
                  </a:cubicBezTo>
                  <a:cubicBezTo>
                    <a:pt x="63913" y="4733"/>
                    <a:pt x="63853" y="4540"/>
                    <a:pt x="63792" y="4347"/>
                  </a:cubicBezTo>
                  <a:cubicBezTo>
                    <a:pt x="63780" y="4141"/>
                    <a:pt x="63792" y="3936"/>
                    <a:pt x="63805" y="3731"/>
                  </a:cubicBezTo>
                  <a:lnTo>
                    <a:pt x="63805" y="3731"/>
                  </a:lnTo>
                  <a:lnTo>
                    <a:pt x="63648" y="3948"/>
                  </a:lnTo>
                  <a:cubicBezTo>
                    <a:pt x="63527" y="3574"/>
                    <a:pt x="63406" y="3188"/>
                    <a:pt x="63273" y="2813"/>
                  </a:cubicBezTo>
                  <a:cubicBezTo>
                    <a:pt x="63153" y="3441"/>
                    <a:pt x="62971" y="4069"/>
                    <a:pt x="62718" y="4660"/>
                  </a:cubicBezTo>
                  <a:lnTo>
                    <a:pt x="62573" y="1582"/>
                  </a:lnTo>
                  <a:cubicBezTo>
                    <a:pt x="62440" y="2379"/>
                    <a:pt x="62223" y="3163"/>
                    <a:pt x="61933" y="3924"/>
                  </a:cubicBezTo>
                  <a:cubicBezTo>
                    <a:pt x="61825" y="3658"/>
                    <a:pt x="61728" y="3405"/>
                    <a:pt x="61656" y="3139"/>
                  </a:cubicBezTo>
                  <a:lnTo>
                    <a:pt x="60992" y="5554"/>
                  </a:lnTo>
                  <a:lnTo>
                    <a:pt x="60919" y="5385"/>
                  </a:lnTo>
                  <a:cubicBezTo>
                    <a:pt x="60810" y="3984"/>
                    <a:pt x="60714" y="2584"/>
                    <a:pt x="60617" y="1184"/>
                  </a:cubicBezTo>
                  <a:cubicBezTo>
                    <a:pt x="60497" y="1980"/>
                    <a:pt x="60315" y="2777"/>
                    <a:pt x="60074" y="3538"/>
                  </a:cubicBezTo>
                  <a:lnTo>
                    <a:pt x="59796" y="2946"/>
                  </a:lnTo>
                  <a:cubicBezTo>
                    <a:pt x="59664" y="3502"/>
                    <a:pt x="59543" y="4057"/>
                    <a:pt x="59410" y="4612"/>
                  </a:cubicBezTo>
                  <a:lnTo>
                    <a:pt x="58903" y="3815"/>
                  </a:lnTo>
                  <a:lnTo>
                    <a:pt x="58577" y="1558"/>
                  </a:lnTo>
                  <a:lnTo>
                    <a:pt x="57901" y="4612"/>
                  </a:lnTo>
                  <a:cubicBezTo>
                    <a:pt x="57575" y="4286"/>
                    <a:pt x="57273" y="3924"/>
                    <a:pt x="57008" y="3550"/>
                  </a:cubicBezTo>
                  <a:lnTo>
                    <a:pt x="56223" y="1039"/>
                  </a:lnTo>
                  <a:cubicBezTo>
                    <a:pt x="55993" y="2258"/>
                    <a:pt x="55933" y="3489"/>
                    <a:pt x="56066" y="4721"/>
                  </a:cubicBezTo>
                  <a:cubicBezTo>
                    <a:pt x="55535" y="3417"/>
                    <a:pt x="54714" y="2258"/>
                    <a:pt x="53663" y="1328"/>
                  </a:cubicBezTo>
                  <a:lnTo>
                    <a:pt x="53663" y="1328"/>
                  </a:lnTo>
                  <a:cubicBezTo>
                    <a:pt x="53965" y="2306"/>
                    <a:pt x="54219" y="3284"/>
                    <a:pt x="54448" y="4274"/>
                  </a:cubicBezTo>
                  <a:cubicBezTo>
                    <a:pt x="54291" y="4516"/>
                    <a:pt x="54122" y="4769"/>
                    <a:pt x="53953" y="5023"/>
                  </a:cubicBezTo>
                  <a:cubicBezTo>
                    <a:pt x="53905" y="4310"/>
                    <a:pt x="53869" y="3598"/>
                    <a:pt x="53832" y="2886"/>
                  </a:cubicBezTo>
                  <a:cubicBezTo>
                    <a:pt x="53712" y="3598"/>
                    <a:pt x="53519" y="4298"/>
                    <a:pt x="53253" y="4974"/>
                  </a:cubicBezTo>
                  <a:cubicBezTo>
                    <a:pt x="53217" y="4938"/>
                    <a:pt x="53193" y="4902"/>
                    <a:pt x="53156" y="4866"/>
                  </a:cubicBezTo>
                  <a:cubicBezTo>
                    <a:pt x="53156" y="4310"/>
                    <a:pt x="53120" y="3755"/>
                    <a:pt x="53265" y="3188"/>
                  </a:cubicBezTo>
                  <a:lnTo>
                    <a:pt x="53265" y="3188"/>
                  </a:lnTo>
                  <a:cubicBezTo>
                    <a:pt x="53036" y="3441"/>
                    <a:pt x="52806" y="3707"/>
                    <a:pt x="52577" y="3972"/>
                  </a:cubicBezTo>
                  <a:cubicBezTo>
                    <a:pt x="52420" y="3658"/>
                    <a:pt x="52287" y="3345"/>
                    <a:pt x="52191" y="3007"/>
                  </a:cubicBezTo>
                  <a:lnTo>
                    <a:pt x="52191" y="3007"/>
                  </a:lnTo>
                  <a:cubicBezTo>
                    <a:pt x="52275" y="3369"/>
                    <a:pt x="52396" y="3707"/>
                    <a:pt x="52541" y="4045"/>
                  </a:cubicBezTo>
                  <a:cubicBezTo>
                    <a:pt x="52360" y="4250"/>
                    <a:pt x="52178" y="4455"/>
                    <a:pt x="52009" y="4648"/>
                  </a:cubicBezTo>
                  <a:cubicBezTo>
                    <a:pt x="51949" y="3948"/>
                    <a:pt x="51901" y="3236"/>
                    <a:pt x="51840" y="2524"/>
                  </a:cubicBezTo>
                  <a:cubicBezTo>
                    <a:pt x="51647" y="3731"/>
                    <a:pt x="51297" y="4914"/>
                    <a:pt x="50802" y="6049"/>
                  </a:cubicBezTo>
                  <a:lnTo>
                    <a:pt x="50645" y="6218"/>
                  </a:lnTo>
                  <a:cubicBezTo>
                    <a:pt x="50694" y="5168"/>
                    <a:pt x="50428" y="4359"/>
                    <a:pt x="50778" y="3345"/>
                  </a:cubicBezTo>
                  <a:lnTo>
                    <a:pt x="50778" y="3345"/>
                  </a:lnTo>
                  <a:cubicBezTo>
                    <a:pt x="50464" y="3550"/>
                    <a:pt x="50186" y="3791"/>
                    <a:pt x="49933" y="4057"/>
                  </a:cubicBezTo>
                  <a:cubicBezTo>
                    <a:pt x="49873" y="3671"/>
                    <a:pt x="49812" y="3272"/>
                    <a:pt x="49752" y="2874"/>
                  </a:cubicBezTo>
                  <a:lnTo>
                    <a:pt x="49281" y="4842"/>
                  </a:lnTo>
                  <a:cubicBezTo>
                    <a:pt x="49015" y="5204"/>
                    <a:pt x="48762" y="5578"/>
                    <a:pt x="48508" y="5928"/>
                  </a:cubicBezTo>
                  <a:lnTo>
                    <a:pt x="48460" y="5783"/>
                  </a:lnTo>
                  <a:cubicBezTo>
                    <a:pt x="48653" y="4938"/>
                    <a:pt x="48834" y="4093"/>
                    <a:pt x="49015" y="3248"/>
                  </a:cubicBezTo>
                  <a:lnTo>
                    <a:pt x="49015" y="3248"/>
                  </a:lnTo>
                  <a:cubicBezTo>
                    <a:pt x="48641" y="3779"/>
                    <a:pt x="48363" y="4178"/>
                    <a:pt x="48050" y="4540"/>
                  </a:cubicBezTo>
                  <a:cubicBezTo>
                    <a:pt x="47820" y="3815"/>
                    <a:pt x="47579" y="3091"/>
                    <a:pt x="47337" y="2379"/>
                  </a:cubicBezTo>
                  <a:cubicBezTo>
                    <a:pt x="47132" y="3381"/>
                    <a:pt x="47060" y="4407"/>
                    <a:pt x="47120" y="5421"/>
                  </a:cubicBezTo>
                  <a:lnTo>
                    <a:pt x="47011" y="5518"/>
                  </a:lnTo>
                  <a:cubicBezTo>
                    <a:pt x="46927" y="5312"/>
                    <a:pt x="46854" y="5107"/>
                    <a:pt x="46782" y="4914"/>
                  </a:cubicBezTo>
                  <a:lnTo>
                    <a:pt x="47132" y="3272"/>
                  </a:lnTo>
                  <a:lnTo>
                    <a:pt x="47132" y="3272"/>
                  </a:lnTo>
                  <a:cubicBezTo>
                    <a:pt x="46891" y="3538"/>
                    <a:pt x="46661" y="3827"/>
                    <a:pt x="46468" y="4129"/>
                  </a:cubicBezTo>
                  <a:cubicBezTo>
                    <a:pt x="46227" y="3646"/>
                    <a:pt x="45889" y="3224"/>
                    <a:pt x="45478" y="2886"/>
                  </a:cubicBezTo>
                  <a:lnTo>
                    <a:pt x="45478" y="2886"/>
                  </a:lnTo>
                  <a:cubicBezTo>
                    <a:pt x="45695" y="3610"/>
                    <a:pt x="45804" y="4359"/>
                    <a:pt x="45792" y="5107"/>
                  </a:cubicBezTo>
                  <a:cubicBezTo>
                    <a:pt x="45611" y="5385"/>
                    <a:pt x="45406" y="5638"/>
                    <a:pt x="45188" y="5892"/>
                  </a:cubicBezTo>
                  <a:cubicBezTo>
                    <a:pt x="45249" y="4986"/>
                    <a:pt x="44717" y="4274"/>
                    <a:pt x="44778" y="3369"/>
                  </a:cubicBezTo>
                  <a:lnTo>
                    <a:pt x="44778" y="3369"/>
                  </a:lnTo>
                  <a:cubicBezTo>
                    <a:pt x="44283" y="4129"/>
                    <a:pt x="44174" y="4890"/>
                    <a:pt x="43897" y="5650"/>
                  </a:cubicBezTo>
                  <a:cubicBezTo>
                    <a:pt x="43595" y="5228"/>
                    <a:pt x="43365" y="4757"/>
                    <a:pt x="43208" y="4262"/>
                  </a:cubicBezTo>
                  <a:lnTo>
                    <a:pt x="43208" y="4262"/>
                  </a:lnTo>
                  <a:cubicBezTo>
                    <a:pt x="43341" y="4805"/>
                    <a:pt x="43559" y="5337"/>
                    <a:pt x="43824" y="5844"/>
                  </a:cubicBezTo>
                  <a:cubicBezTo>
                    <a:pt x="43740" y="6037"/>
                    <a:pt x="43643" y="6218"/>
                    <a:pt x="43534" y="6399"/>
                  </a:cubicBezTo>
                  <a:lnTo>
                    <a:pt x="43462" y="6399"/>
                  </a:lnTo>
                  <a:cubicBezTo>
                    <a:pt x="43329" y="5288"/>
                    <a:pt x="42858" y="3779"/>
                    <a:pt x="42750" y="2681"/>
                  </a:cubicBezTo>
                  <a:lnTo>
                    <a:pt x="42750" y="2681"/>
                  </a:lnTo>
                  <a:cubicBezTo>
                    <a:pt x="42810" y="3719"/>
                    <a:pt x="42255" y="5361"/>
                    <a:pt x="41711" y="6302"/>
                  </a:cubicBezTo>
                  <a:cubicBezTo>
                    <a:pt x="41458" y="5276"/>
                    <a:pt x="41325" y="4214"/>
                    <a:pt x="41313" y="3151"/>
                  </a:cubicBezTo>
                  <a:cubicBezTo>
                    <a:pt x="41084" y="4274"/>
                    <a:pt x="40806" y="4455"/>
                    <a:pt x="40577" y="5578"/>
                  </a:cubicBezTo>
                  <a:cubicBezTo>
                    <a:pt x="40057" y="4371"/>
                    <a:pt x="40130" y="4093"/>
                    <a:pt x="39611" y="2886"/>
                  </a:cubicBezTo>
                  <a:cubicBezTo>
                    <a:pt x="39611" y="3900"/>
                    <a:pt x="39152" y="4769"/>
                    <a:pt x="39152" y="5783"/>
                  </a:cubicBezTo>
                  <a:cubicBezTo>
                    <a:pt x="38741" y="4757"/>
                    <a:pt x="38416" y="3345"/>
                    <a:pt x="37715" y="2403"/>
                  </a:cubicBezTo>
                  <a:cubicBezTo>
                    <a:pt x="37607" y="4045"/>
                    <a:pt x="37389" y="4866"/>
                    <a:pt x="37293" y="6218"/>
                  </a:cubicBezTo>
                  <a:lnTo>
                    <a:pt x="37208" y="6097"/>
                  </a:lnTo>
                  <a:cubicBezTo>
                    <a:pt x="37063" y="5083"/>
                    <a:pt x="36315" y="3260"/>
                    <a:pt x="36230" y="2330"/>
                  </a:cubicBezTo>
                  <a:lnTo>
                    <a:pt x="34806" y="4986"/>
                  </a:lnTo>
                  <a:lnTo>
                    <a:pt x="34407" y="4419"/>
                  </a:lnTo>
                  <a:cubicBezTo>
                    <a:pt x="34335" y="3598"/>
                    <a:pt x="34262" y="2777"/>
                    <a:pt x="34190" y="1956"/>
                  </a:cubicBezTo>
                  <a:cubicBezTo>
                    <a:pt x="33900" y="2306"/>
                    <a:pt x="33635" y="2668"/>
                    <a:pt x="33381" y="3043"/>
                  </a:cubicBezTo>
                  <a:cubicBezTo>
                    <a:pt x="33405" y="2946"/>
                    <a:pt x="33417" y="2850"/>
                    <a:pt x="33442" y="2741"/>
                  </a:cubicBezTo>
                  <a:lnTo>
                    <a:pt x="33442" y="2741"/>
                  </a:lnTo>
                  <a:lnTo>
                    <a:pt x="31945" y="5192"/>
                  </a:lnTo>
                  <a:cubicBezTo>
                    <a:pt x="31824" y="4673"/>
                    <a:pt x="31619" y="4105"/>
                    <a:pt x="31437" y="3550"/>
                  </a:cubicBezTo>
                  <a:cubicBezTo>
                    <a:pt x="31498" y="3248"/>
                    <a:pt x="31570" y="2934"/>
                    <a:pt x="31643" y="2620"/>
                  </a:cubicBezTo>
                  <a:lnTo>
                    <a:pt x="31643" y="2620"/>
                  </a:lnTo>
                  <a:cubicBezTo>
                    <a:pt x="31522" y="2741"/>
                    <a:pt x="31389" y="2862"/>
                    <a:pt x="31268" y="2982"/>
                  </a:cubicBezTo>
                  <a:cubicBezTo>
                    <a:pt x="31208" y="2765"/>
                    <a:pt x="31160" y="2536"/>
                    <a:pt x="31124" y="2318"/>
                  </a:cubicBezTo>
                  <a:cubicBezTo>
                    <a:pt x="30918" y="2813"/>
                    <a:pt x="30749" y="3284"/>
                    <a:pt x="30580" y="3743"/>
                  </a:cubicBezTo>
                  <a:cubicBezTo>
                    <a:pt x="30218" y="4166"/>
                    <a:pt x="29892" y="4624"/>
                    <a:pt x="29590" y="5095"/>
                  </a:cubicBezTo>
                  <a:cubicBezTo>
                    <a:pt x="29530" y="4938"/>
                    <a:pt x="29458" y="4769"/>
                    <a:pt x="29385" y="4600"/>
                  </a:cubicBezTo>
                  <a:cubicBezTo>
                    <a:pt x="29518" y="3791"/>
                    <a:pt x="29639" y="2982"/>
                    <a:pt x="29771" y="2173"/>
                  </a:cubicBezTo>
                  <a:lnTo>
                    <a:pt x="29771" y="2173"/>
                  </a:lnTo>
                  <a:cubicBezTo>
                    <a:pt x="29506" y="2668"/>
                    <a:pt x="29228" y="3151"/>
                    <a:pt x="28914" y="3610"/>
                  </a:cubicBezTo>
                  <a:cubicBezTo>
                    <a:pt x="28745" y="3260"/>
                    <a:pt x="28612" y="2886"/>
                    <a:pt x="28516" y="2499"/>
                  </a:cubicBezTo>
                  <a:cubicBezTo>
                    <a:pt x="27791" y="3320"/>
                    <a:pt x="27526" y="4178"/>
                    <a:pt x="27212" y="5216"/>
                  </a:cubicBezTo>
                  <a:cubicBezTo>
                    <a:pt x="27164" y="5059"/>
                    <a:pt x="27115" y="4902"/>
                    <a:pt x="27055" y="4745"/>
                  </a:cubicBezTo>
                  <a:lnTo>
                    <a:pt x="27333" y="2910"/>
                  </a:lnTo>
                  <a:lnTo>
                    <a:pt x="26765" y="3779"/>
                  </a:lnTo>
                  <a:lnTo>
                    <a:pt x="26391" y="2693"/>
                  </a:lnTo>
                  <a:cubicBezTo>
                    <a:pt x="25812" y="3115"/>
                    <a:pt x="25558" y="3707"/>
                    <a:pt x="25401" y="4371"/>
                  </a:cubicBezTo>
                  <a:cubicBezTo>
                    <a:pt x="25425" y="3767"/>
                    <a:pt x="25449" y="3151"/>
                    <a:pt x="25486" y="2548"/>
                  </a:cubicBezTo>
                  <a:lnTo>
                    <a:pt x="25486" y="2548"/>
                  </a:lnTo>
                  <a:lnTo>
                    <a:pt x="24580" y="4479"/>
                  </a:lnTo>
                  <a:lnTo>
                    <a:pt x="23952" y="2874"/>
                  </a:lnTo>
                  <a:cubicBezTo>
                    <a:pt x="23759" y="3091"/>
                    <a:pt x="23578" y="3320"/>
                    <a:pt x="23409" y="3562"/>
                  </a:cubicBezTo>
                  <a:cubicBezTo>
                    <a:pt x="23373" y="3103"/>
                    <a:pt x="23337" y="2656"/>
                    <a:pt x="23300" y="2198"/>
                  </a:cubicBezTo>
                  <a:lnTo>
                    <a:pt x="23300" y="2198"/>
                  </a:lnTo>
                  <a:cubicBezTo>
                    <a:pt x="23325" y="2741"/>
                    <a:pt x="23300" y="3272"/>
                    <a:pt x="23228" y="3803"/>
                  </a:cubicBezTo>
                  <a:cubicBezTo>
                    <a:pt x="22950" y="4202"/>
                    <a:pt x="22709" y="4612"/>
                    <a:pt x="22492" y="5035"/>
                  </a:cubicBezTo>
                  <a:cubicBezTo>
                    <a:pt x="22347" y="4045"/>
                    <a:pt x="22274" y="3043"/>
                    <a:pt x="22274" y="2041"/>
                  </a:cubicBezTo>
                  <a:cubicBezTo>
                    <a:pt x="22178" y="2693"/>
                    <a:pt x="22081" y="3332"/>
                    <a:pt x="21997" y="3972"/>
                  </a:cubicBezTo>
                  <a:cubicBezTo>
                    <a:pt x="21924" y="3707"/>
                    <a:pt x="21864" y="3429"/>
                    <a:pt x="21803" y="3151"/>
                  </a:cubicBezTo>
                  <a:cubicBezTo>
                    <a:pt x="21477" y="3453"/>
                    <a:pt x="21200" y="3779"/>
                    <a:pt x="20970" y="4141"/>
                  </a:cubicBezTo>
                  <a:lnTo>
                    <a:pt x="20222" y="1727"/>
                  </a:lnTo>
                  <a:lnTo>
                    <a:pt x="20234" y="5300"/>
                  </a:lnTo>
                  <a:lnTo>
                    <a:pt x="19679" y="3115"/>
                  </a:lnTo>
                  <a:cubicBezTo>
                    <a:pt x="19594" y="3212"/>
                    <a:pt x="19522" y="3320"/>
                    <a:pt x="19449" y="3417"/>
                  </a:cubicBezTo>
                  <a:cubicBezTo>
                    <a:pt x="19220" y="2886"/>
                    <a:pt x="18966" y="2355"/>
                    <a:pt x="18701" y="1848"/>
                  </a:cubicBezTo>
                  <a:lnTo>
                    <a:pt x="18701" y="1848"/>
                  </a:lnTo>
                  <a:cubicBezTo>
                    <a:pt x="18809" y="2620"/>
                    <a:pt x="18894" y="3405"/>
                    <a:pt x="18942" y="4202"/>
                  </a:cubicBezTo>
                  <a:cubicBezTo>
                    <a:pt x="18761" y="4540"/>
                    <a:pt x="18580" y="4866"/>
                    <a:pt x="18375" y="5192"/>
                  </a:cubicBezTo>
                  <a:cubicBezTo>
                    <a:pt x="18302" y="4733"/>
                    <a:pt x="18242" y="4298"/>
                    <a:pt x="18170" y="3852"/>
                  </a:cubicBezTo>
                  <a:cubicBezTo>
                    <a:pt x="18266" y="3308"/>
                    <a:pt x="18363" y="2765"/>
                    <a:pt x="18447" y="2234"/>
                  </a:cubicBezTo>
                  <a:lnTo>
                    <a:pt x="18447" y="2234"/>
                  </a:lnTo>
                  <a:lnTo>
                    <a:pt x="18037" y="2922"/>
                  </a:lnTo>
                  <a:cubicBezTo>
                    <a:pt x="18025" y="2837"/>
                    <a:pt x="18013" y="2753"/>
                    <a:pt x="18000" y="2681"/>
                  </a:cubicBezTo>
                  <a:cubicBezTo>
                    <a:pt x="17711" y="3043"/>
                    <a:pt x="17457" y="3453"/>
                    <a:pt x="17264" y="3888"/>
                  </a:cubicBezTo>
                  <a:lnTo>
                    <a:pt x="17035" y="3502"/>
                  </a:lnTo>
                  <a:cubicBezTo>
                    <a:pt x="16938" y="3948"/>
                    <a:pt x="16878" y="4407"/>
                    <a:pt x="16842" y="4866"/>
                  </a:cubicBezTo>
                  <a:lnTo>
                    <a:pt x="16660" y="5180"/>
                  </a:lnTo>
                  <a:cubicBezTo>
                    <a:pt x="16491" y="4757"/>
                    <a:pt x="16383" y="4310"/>
                    <a:pt x="16310" y="3864"/>
                  </a:cubicBezTo>
                  <a:cubicBezTo>
                    <a:pt x="16407" y="3272"/>
                    <a:pt x="16516" y="2693"/>
                    <a:pt x="16660" y="2113"/>
                  </a:cubicBezTo>
                  <a:lnTo>
                    <a:pt x="16660" y="2113"/>
                  </a:lnTo>
                  <a:cubicBezTo>
                    <a:pt x="15936" y="2765"/>
                    <a:pt x="15308" y="3514"/>
                    <a:pt x="14765" y="4322"/>
                  </a:cubicBezTo>
                  <a:lnTo>
                    <a:pt x="14524" y="3236"/>
                  </a:lnTo>
                  <a:lnTo>
                    <a:pt x="14777" y="1654"/>
                  </a:lnTo>
                  <a:lnTo>
                    <a:pt x="14777" y="1654"/>
                  </a:lnTo>
                  <a:cubicBezTo>
                    <a:pt x="14644" y="1908"/>
                    <a:pt x="14499" y="2161"/>
                    <a:pt x="14355" y="2415"/>
                  </a:cubicBezTo>
                  <a:lnTo>
                    <a:pt x="14282" y="2065"/>
                  </a:lnTo>
                  <a:lnTo>
                    <a:pt x="13642" y="3514"/>
                  </a:lnTo>
                  <a:cubicBezTo>
                    <a:pt x="13280" y="4021"/>
                    <a:pt x="12906" y="4504"/>
                    <a:pt x="12495" y="4962"/>
                  </a:cubicBezTo>
                  <a:cubicBezTo>
                    <a:pt x="12363" y="4600"/>
                    <a:pt x="12242" y="4250"/>
                    <a:pt x="12121" y="3888"/>
                  </a:cubicBezTo>
                  <a:lnTo>
                    <a:pt x="12350" y="2391"/>
                  </a:lnTo>
                  <a:lnTo>
                    <a:pt x="12350" y="2391"/>
                  </a:lnTo>
                  <a:lnTo>
                    <a:pt x="11904" y="3079"/>
                  </a:lnTo>
                  <a:cubicBezTo>
                    <a:pt x="11795" y="2681"/>
                    <a:pt x="11711" y="2270"/>
                    <a:pt x="11638" y="1860"/>
                  </a:cubicBezTo>
                  <a:lnTo>
                    <a:pt x="10696" y="4914"/>
                  </a:lnTo>
                  <a:lnTo>
                    <a:pt x="10358" y="5433"/>
                  </a:lnTo>
                  <a:cubicBezTo>
                    <a:pt x="10407" y="4286"/>
                    <a:pt x="10455" y="3139"/>
                    <a:pt x="10503" y="1992"/>
                  </a:cubicBezTo>
                  <a:lnTo>
                    <a:pt x="10503" y="1992"/>
                  </a:lnTo>
                  <a:lnTo>
                    <a:pt x="9779" y="3550"/>
                  </a:lnTo>
                  <a:cubicBezTo>
                    <a:pt x="9610" y="2777"/>
                    <a:pt x="9441" y="1992"/>
                    <a:pt x="9272" y="1208"/>
                  </a:cubicBezTo>
                  <a:cubicBezTo>
                    <a:pt x="9006" y="2004"/>
                    <a:pt x="8753" y="2789"/>
                    <a:pt x="8487" y="3586"/>
                  </a:cubicBezTo>
                  <a:cubicBezTo>
                    <a:pt x="8427" y="2946"/>
                    <a:pt x="8379" y="2294"/>
                    <a:pt x="8330" y="1654"/>
                  </a:cubicBezTo>
                  <a:lnTo>
                    <a:pt x="8330" y="1654"/>
                  </a:lnTo>
                  <a:cubicBezTo>
                    <a:pt x="8379" y="2825"/>
                    <a:pt x="8209" y="3996"/>
                    <a:pt x="7823" y="5107"/>
                  </a:cubicBezTo>
                  <a:cubicBezTo>
                    <a:pt x="7618" y="3634"/>
                    <a:pt x="7425" y="2173"/>
                    <a:pt x="7220" y="713"/>
                  </a:cubicBezTo>
                  <a:cubicBezTo>
                    <a:pt x="6978" y="2077"/>
                    <a:pt x="6725" y="3441"/>
                    <a:pt x="6471" y="4805"/>
                  </a:cubicBezTo>
                  <a:cubicBezTo>
                    <a:pt x="5855" y="3441"/>
                    <a:pt x="5541" y="1956"/>
                    <a:pt x="5529" y="447"/>
                  </a:cubicBezTo>
                  <a:cubicBezTo>
                    <a:pt x="5469" y="797"/>
                    <a:pt x="5397" y="1135"/>
                    <a:pt x="5336" y="1485"/>
                  </a:cubicBezTo>
                  <a:lnTo>
                    <a:pt x="5240" y="1184"/>
                  </a:lnTo>
                  <a:lnTo>
                    <a:pt x="5240" y="1932"/>
                  </a:lnTo>
                  <a:cubicBezTo>
                    <a:pt x="5119" y="2572"/>
                    <a:pt x="4998" y="3224"/>
                    <a:pt x="4865" y="3864"/>
                  </a:cubicBezTo>
                  <a:cubicBezTo>
                    <a:pt x="4539" y="2982"/>
                    <a:pt x="4165" y="2125"/>
                    <a:pt x="3718" y="1304"/>
                  </a:cubicBezTo>
                  <a:lnTo>
                    <a:pt x="3718" y="1304"/>
                  </a:lnTo>
                  <a:cubicBezTo>
                    <a:pt x="3815" y="1944"/>
                    <a:pt x="3887" y="2596"/>
                    <a:pt x="3936" y="3248"/>
                  </a:cubicBezTo>
                  <a:cubicBezTo>
                    <a:pt x="3622" y="2306"/>
                    <a:pt x="3368" y="1340"/>
                    <a:pt x="3175" y="375"/>
                  </a:cubicBezTo>
                  <a:cubicBezTo>
                    <a:pt x="2897" y="1377"/>
                    <a:pt x="2608" y="2391"/>
                    <a:pt x="2318" y="3417"/>
                  </a:cubicBezTo>
                  <a:lnTo>
                    <a:pt x="2064" y="2958"/>
                  </a:lnTo>
                  <a:cubicBezTo>
                    <a:pt x="1956" y="3405"/>
                    <a:pt x="1895" y="3840"/>
                    <a:pt x="1871" y="4298"/>
                  </a:cubicBezTo>
                  <a:cubicBezTo>
                    <a:pt x="1352" y="2862"/>
                    <a:pt x="845" y="1437"/>
                    <a:pt x="3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8" name="Google Shape;488;p37"/>
            <p:cNvGrpSpPr/>
            <p:nvPr/>
          </p:nvGrpSpPr>
          <p:grpSpPr>
            <a:xfrm>
              <a:off x="24" y="3547662"/>
              <a:ext cx="9144121" cy="1596006"/>
              <a:chOff x="985425" y="3550775"/>
              <a:chExt cx="4753650" cy="587350"/>
            </a:xfrm>
          </p:grpSpPr>
          <p:sp>
            <p:nvSpPr>
              <p:cNvPr id="489" name="Google Shape;489;p37"/>
              <p:cNvSpPr/>
              <p:nvPr/>
            </p:nvSpPr>
            <p:spPr>
              <a:xfrm>
                <a:off x="985425" y="3550775"/>
                <a:ext cx="4753650" cy="58705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23482" extrusionOk="0">
                    <a:moveTo>
                      <a:pt x="64023" y="1"/>
                    </a:moveTo>
                    <a:cubicBezTo>
                      <a:pt x="62836" y="1"/>
                      <a:pt x="61837" y="19"/>
                      <a:pt x="61076" y="60"/>
                    </a:cubicBezTo>
                    <a:cubicBezTo>
                      <a:pt x="54125" y="446"/>
                      <a:pt x="47168" y="533"/>
                      <a:pt x="40209" y="533"/>
                    </a:cubicBezTo>
                    <a:cubicBezTo>
                      <a:pt x="37583" y="533"/>
                      <a:pt x="34957" y="520"/>
                      <a:pt x="32331" y="507"/>
                    </a:cubicBezTo>
                    <a:cubicBezTo>
                      <a:pt x="29723" y="495"/>
                      <a:pt x="0" y="374"/>
                      <a:pt x="0" y="374"/>
                    </a:cubicBezTo>
                    <a:lnTo>
                      <a:pt x="0" y="23482"/>
                    </a:lnTo>
                    <a:lnTo>
                      <a:pt x="190146" y="23482"/>
                    </a:lnTo>
                    <a:lnTo>
                      <a:pt x="190146" y="374"/>
                    </a:lnTo>
                    <a:cubicBezTo>
                      <a:pt x="178846" y="374"/>
                      <a:pt x="167498" y="1268"/>
                      <a:pt x="156101" y="1401"/>
                    </a:cubicBezTo>
                    <a:cubicBezTo>
                      <a:pt x="153856" y="1423"/>
                      <a:pt x="151609" y="1449"/>
                      <a:pt x="149362" y="1449"/>
                    </a:cubicBezTo>
                    <a:cubicBezTo>
                      <a:pt x="146871" y="1449"/>
                      <a:pt x="144379" y="1418"/>
                      <a:pt x="141891" y="1316"/>
                    </a:cubicBezTo>
                    <a:cubicBezTo>
                      <a:pt x="136270" y="1085"/>
                      <a:pt x="130649" y="502"/>
                      <a:pt x="125028" y="502"/>
                    </a:cubicBezTo>
                    <a:cubicBezTo>
                      <a:pt x="123900" y="502"/>
                      <a:pt x="122773" y="525"/>
                      <a:pt x="121645" y="580"/>
                    </a:cubicBezTo>
                    <a:cubicBezTo>
                      <a:pt x="115939" y="858"/>
                      <a:pt x="109183" y="1301"/>
                      <a:pt x="103316" y="1301"/>
                    </a:cubicBezTo>
                    <a:cubicBezTo>
                      <a:pt x="102827" y="1301"/>
                      <a:pt x="102345" y="1298"/>
                      <a:pt x="101870" y="1292"/>
                    </a:cubicBezTo>
                    <a:cubicBezTo>
                      <a:pt x="95498" y="1206"/>
                      <a:pt x="73632" y="1"/>
                      <a:pt x="64023" y="1"/>
                    </a:cubicBezTo>
                    <a:close/>
                  </a:path>
                </a:pathLst>
              </a:custGeom>
              <a:solidFill>
                <a:srgbClr val="542C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37"/>
              <p:cNvSpPr/>
              <p:nvPr/>
            </p:nvSpPr>
            <p:spPr>
              <a:xfrm>
                <a:off x="985425" y="3550775"/>
                <a:ext cx="4753650" cy="8150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3260" extrusionOk="0">
                    <a:moveTo>
                      <a:pt x="64023" y="1"/>
                    </a:moveTo>
                    <a:cubicBezTo>
                      <a:pt x="62836" y="1"/>
                      <a:pt x="61837" y="19"/>
                      <a:pt x="61076" y="60"/>
                    </a:cubicBezTo>
                    <a:cubicBezTo>
                      <a:pt x="54125" y="446"/>
                      <a:pt x="47161" y="533"/>
                      <a:pt x="40199" y="533"/>
                    </a:cubicBezTo>
                    <a:cubicBezTo>
                      <a:pt x="37572" y="533"/>
                      <a:pt x="34945" y="520"/>
                      <a:pt x="32319" y="507"/>
                    </a:cubicBezTo>
                    <a:cubicBezTo>
                      <a:pt x="29711" y="495"/>
                      <a:pt x="0" y="386"/>
                      <a:pt x="0" y="374"/>
                    </a:cubicBezTo>
                    <a:lnTo>
                      <a:pt x="0" y="2040"/>
                    </a:lnTo>
                    <a:cubicBezTo>
                      <a:pt x="0" y="2040"/>
                      <a:pt x="28661" y="2922"/>
                      <a:pt x="31269" y="2946"/>
                    </a:cubicBezTo>
                    <a:cubicBezTo>
                      <a:pt x="31500" y="2947"/>
                      <a:pt x="31733" y="2947"/>
                      <a:pt x="31966" y="2947"/>
                    </a:cubicBezTo>
                    <a:cubicBezTo>
                      <a:pt x="41369" y="2947"/>
                      <a:pt x="51734" y="2245"/>
                      <a:pt x="61076" y="1739"/>
                    </a:cubicBezTo>
                    <a:cubicBezTo>
                      <a:pt x="62632" y="1652"/>
                      <a:pt x="65182" y="1617"/>
                      <a:pt x="68284" y="1617"/>
                    </a:cubicBezTo>
                    <a:cubicBezTo>
                      <a:pt x="78976" y="1617"/>
                      <a:pt x="96209" y="2026"/>
                      <a:pt x="101749" y="2101"/>
                    </a:cubicBezTo>
                    <a:cubicBezTo>
                      <a:pt x="106170" y="2161"/>
                      <a:pt x="111283" y="2364"/>
                      <a:pt x="116098" y="2364"/>
                    </a:cubicBezTo>
                    <a:cubicBezTo>
                      <a:pt x="118015" y="2364"/>
                      <a:pt x="119885" y="2332"/>
                      <a:pt x="121645" y="2246"/>
                    </a:cubicBezTo>
                    <a:cubicBezTo>
                      <a:pt x="122554" y="2202"/>
                      <a:pt x="123439" y="2182"/>
                      <a:pt x="124308" y="2182"/>
                    </a:cubicBezTo>
                    <a:cubicBezTo>
                      <a:pt x="129892" y="2182"/>
                      <a:pt x="134783" y="2983"/>
                      <a:pt x="140624" y="3224"/>
                    </a:cubicBezTo>
                    <a:cubicBezTo>
                      <a:pt x="141231" y="3248"/>
                      <a:pt x="141864" y="3259"/>
                      <a:pt x="142517" y="3259"/>
                    </a:cubicBezTo>
                    <a:cubicBezTo>
                      <a:pt x="146953" y="3259"/>
                      <a:pt x="152289" y="2757"/>
                      <a:pt x="156415" y="2704"/>
                    </a:cubicBezTo>
                    <a:cubicBezTo>
                      <a:pt x="167823" y="2572"/>
                      <a:pt x="178846" y="2040"/>
                      <a:pt x="190146" y="2040"/>
                    </a:cubicBezTo>
                    <a:lnTo>
                      <a:pt x="190146" y="386"/>
                    </a:lnTo>
                    <a:cubicBezTo>
                      <a:pt x="190070" y="386"/>
                      <a:pt x="189994" y="386"/>
                      <a:pt x="189919" y="386"/>
                    </a:cubicBezTo>
                    <a:cubicBezTo>
                      <a:pt x="178694" y="386"/>
                      <a:pt x="167421" y="1269"/>
                      <a:pt x="156101" y="1401"/>
                    </a:cubicBezTo>
                    <a:cubicBezTo>
                      <a:pt x="153856" y="1423"/>
                      <a:pt x="151609" y="1449"/>
                      <a:pt x="149362" y="1449"/>
                    </a:cubicBezTo>
                    <a:cubicBezTo>
                      <a:pt x="146871" y="1449"/>
                      <a:pt x="144379" y="1418"/>
                      <a:pt x="141891" y="1316"/>
                    </a:cubicBezTo>
                    <a:cubicBezTo>
                      <a:pt x="136270" y="1085"/>
                      <a:pt x="130649" y="502"/>
                      <a:pt x="125028" y="502"/>
                    </a:cubicBezTo>
                    <a:cubicBezTo>
                      <a:pt x="123900" y="502"/>
                      <a:pt x="122773" y="525"/>
                      <a:pt x="121645" y="580"/>
                    </a:cubicBezTo>
                    <a:cubicBezTo>
                      <a:pt x="115939" y="858"/>
                      <a:pt x="109183" y="1301"/>
                      <a:pt x="103316" y="1301"/>
                    </a:cubicBezTo>
                    <a:cubicBezTo>
                      <a:pt x="102827" y="1301"/>
                      <a:pt x="102345" y="1298"/>
                      <a:pt x="101870" y="1292"/>
                    </a:cubicBezTo>
                    <a:cubicBezTo>
                      <a:pt x="95498" y="1206"/>
                      <a:pt x="73632" y="1"/>
                      <a:pt x="64023" y="1"/>
                    </a:cubicBezTo>
                    <a:close/>
                  </a:path>
                </a:pathLst>
              </a:custGeom>
              <a:solidFill>
                <a:srgbClr val="6C4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985425" y="3957075"/>
                <a:ext cx="4753650" cy="18105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7242" extrusionOk="0">
                    <a:moveTo>
                      <a:pt x="112072" y="0"/>
                    </a:moveTo>
                    <a:cubicBezTo>
                      <a:pt x="111613" y="0"/>
                      <a:pt x="111154" y="4"/>
                      <a:pt x="110695" y="10"/>
                    </a:cubicBezTo>
                    <a:cubicBezTo>
                      <a:pt x="107267" y="83"/>
                      <a:pt x="103983" y="602"/>
                      <a:pt x="100602" y="976"/>
                    </a:cubicBezTo>
                    <a:cubicBezTo>
                      <a:pt x="98395" y="1217"/>
                      <a:pt x="96184" y="1309"/>
                      <a:pt x="93972" y="1309"/>
                    </a:cubicBezTo>
                    <a:cubicBezTo>
                      <a:pt x="89420" y="1309"/>
                      <a:pt x="84865" y="918"/>
                      <a:pt x="80332" y="626"/>
                    </a:cubicBezTo>
                    <a:cubicBezTo>
                      <a:pt x="77651" y="453"/>
                      <a:pt x="74962" y="319"/>
                      <a:pt x="72271" y="319"/>
                    </a:cubicBezTo>
                    <a:cubicBezTo>
                      <a:pt x="71570" y="319"/>
                      <a:pt x="70868" y="328"/>
                      <a:pt x="70167" y="348"/>
                    </a:cubicBezTo>
                    <a:cubicBezTo>
                      <a:pt x="66702" y="469"/>
                      <a:pt x="63261" y="952"/>
                      <a:pt x="59821" y="1338"/>
                    </a:cubicBezTo>
                    <a:cubicBezTo>
                      <a:pt x="53448" y="2040"/>
                      <a:pt x="47031" y="2610"/>
                      <a:pt x="40602" y="2610"/>
                    </a:cubicBezTo>
                    <a:cubicBezTo>
                      <a:pt x="40284" y="2610"/>
                      <a:pt x="39965" y="2609"/>
                      <a:pt x="39647" y="2606"/>
                    </a:cubicBezTo>
                    <a:cubicBezTo>
                      <a:pt x="36086" y="2582"/>
                      <a:pt x="32536" y="2364"/>
                      <a:pt x="29011" y="1942"/>
                    </a:cubicBezTo>
                    <a:cubicBezTo>
                      <a:pt x="26077" y="1592"/>
                      <a:pt x="23168" y="1121"/>
                      <a:pt x="20234" y="819"/>
                    </a:cubicBezTo>
                    <a:cubicBezTo>
                      <a:pt x="17594" y="549"/>
                      <a:pt x="14899" y="361"/>
                      <a:pt x="12210" y="361"/>
                    </a:cubicBezTo>
                    <a:cubicBezTo>
                      <a:pt x="8885" y="361"/>
                      <a:pt x="5569" y="648"/>
                      <a:pt x="2378" y="1423"/>
                    </a:cubicBezTo>
                    <a:cubicBezTo>
                      <a:pt x="1570" y="1616"/>
                      <a:pt x="773" y="1845"/>
                      <a:pt x="0" y="2111"/>
                    </a:cubicBezTo>
                    <a:lnTo>
                      <a:pt x="0" y="7242"/>
                    </a:lnTo>
                    <a:lnTo>
                      <a:pt x="190146" y="7242"/>
                    </a:lnTo>
                    <a:lnTo>
                      <a:pt x="190146" y="1290"/>
                    </a:lnTo>
                    <a:cubicBezTo>
                      <a:pt x="187925" y="1712"/>
                      <a:pt x="185667" y="1954"/>
                      <a:pt x="183397" y="2002"/>
                    </a:cubicBezTo>
                    <a:cubicBezTo>
                      <a:pt x="183278" y="2004"/>
                      <a:pt x="183158" y="2005"/>
                      <a:pt x="183039" y="2005"/>
                    </a:cubicBezTo>
                    <a:cubicBezTo>
                      <a:pt x="179798" y="2005"/>
                      <a:pt x="176663" y="1390"/>
                      <a:pt x="173437" y="1169"/>
                    </a:cubicBezTo>
                    <a:cubicBezTo>
                      <a:pt x="172579" y="1114"/>
                      <a:pt x="171727" y="1089"/>
                      <a:pt x="170879" y="1089"/>
                    </a:cubicBezTo>
                    <a:cubicBezTo>
                      <a:pt x="168220" y="1089"/>
                      <a:pt x="165598" y="1329"/>
                      <a:pt x="162934" y="1604"/>
                    </a:cubicBezTo>
                    <a:cubicBezTo>
                      <a:pt x="157640" y="2138"/>
                      <a:pt x="152374" y="2590"/>
                      <a:pt x="147079" y="2590"/>
                    </a:cubicBezTo>
                    <a:cubicBezTo>
                      <a:pt x="145309" y="2590"/>
                      <a:pt x="143536" y="2540"/>
                      <a:pt x="141758" y="2425"/>
                    </a:cubicBezTo>
                    <a:cubicBezTo>
                      <a:pt x="134817" y="1966"/>
                      <a:pt x="127947" y="988"/>
                      <a:pt x="121017" y="409"/>
                    </a:cubicBezTo>
                    <a:cubicBezTo>
                      <a:pt x="118035" y="136"/>
                      <a:pt x="115053" y="0"/>
                      <a:pt x="112072" y="0"/>
                    </a:cubicBezTo>
                    <a:close/>
                  </a:path>
                </a:pathLst>
              </a:custGeom>
              <a:solidFill>
                <a:srgbClr val="4925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37"/>
              <p:cNvSpPr/>
              <p:nvPr/>
            </p:nvSpPr>
            <p:spPr>
              <a:xfrm>
                <a:off x="985425" y="3637025"/>
                <a:ext cx="4753650" cy="290000"/>
              </a:xfrm>
              <a:custGeom>
                <a:avLst/>
                <a:gdLst/>
                <a:ahLst/>
                <a:cxnLst/>
                <a:rect l="l" t="t" r="r" b="b"/>
                <a:pathLst>
                  <a:path w="190146" h="11600" extrusionOk="0">
                    <a:moveTo>
                      <a:pt x="43994" y="0"/>
                    </a:moveTo>
                    <a:cubicBezTo>
                      <a:pt x="41806" y="0"/>
                      <a:pt x="39620" y="80"/>
                      <a:pt x="37438" y="244"/>
                    </a:cubicBezTo>
                    <a:cubicBezTo>
                      <a:pt x="33707" y="498"/>
                      <a:pt x="29989" y="957"/>
                      <a:pt x="26307" y="1536"/>
                    </a:cubicBezTo>
                    <a:cubicBezTo>
                      <a:pt x="23023" y="2055"/>
                      <a:pt x="19775" y="2780"/>
                      <a:pt x="16467" y="3057"/>
                    </a:cubicBezTo>
                    <a:cubicBezTo>
                      <a:pt x="15181" y="3167"/>
                      <a:pt x="13883" y="3225"/>
                      <a:pt x="12584" y="3225"/>
                    </a:cubicBezTo>
                    <a:cubicBezTo>
                      <a:pt x="8298" y="3225"/>
                      <a:pt x="3993" y="2588"/>
                      <a:pt x="0" y="1041"/>
                    </a:cubicBezTo>
                    <a:lnTo>
                      <a:pt x="0" y="11001"/>
                    </a:lnTo>
                    <a:cubicBezTo>
                      <a:pt x="785" y="10687"/>
                      <a:pt x="1570" y="10410"/>
                      <a:pt x="2378" y="10180"/>
                    </a:cubicBezTo>
                    <a:cubicBezTo>
                      <a:pt x="5574" y="9258"/>
                      <a:pt x="8895" y="8916"/>
                      <a:pt x="12226" y="8916"/>
                    </a:cubicBezTo>
                    <a:cubicBezTo>
                      <a:pt x="14910" y="8916"/>
                      <a:pt x="17600" y="9138"/>
                      <a:pt x="20234" y="9456"/>
                    </a:cubicBezTo>
                    <a:cubicBezTo>
                      <a:pt x="23168" y="9818"/>
                      <a:pt x="26077" y="10385"/>
                      <a:pt x="29011" y="10808"/>
                    </a:cubicBezTo>
                    <a:cubicBezTo>
                      <a:pt x="32536" y="11303"/>
                      <a:pt x="36086" y="11569"/>
                      <a:pt x="39647" y="11593"/>
                    </a:cubicBezTo>
                    <a:cubicBezTo>
                      <a:pt x="40013" y="11597"/>
                      <a:pt x="40378" y="11600"/>
                      <a:pt x="40744" y="11600"/>
                    </a:cubicBezTo>
                    <a:cubicBezTo>
                      <a:pt x="47126" y="11600"/>
                      <a:pt x="53495" y="10917"/>
                      <a:pt x="59821" y="10084"/>
                    </a:cubicBezTo>
                    <a:cubicBezTo>
                      <a:pt x="63261" y="9637"/>
                      <a:pt x="66702" y="9057"/>
                      <a:pt x="70167" y="8925"/>
                    </a:cubicBezTo>
                    <a:cubicBezTo>
                      <a:pt x="70927" y="8895"/>
                      <a:pt x="71688" y="8882"/>
                      <a:pt x="72448" y="8882"/>
                    </a:cubicBezTo>
                    <a:cubicBezTo>
                      <a:pt x="75080" y="8882"/>
                      <a:pt x="77710" y="9042"/>
                      <a:pt x="80332" y="9239"/>
                    </a:cubicBezTo>
                    <a:cubicBezTo>
                      <a:pt x="84872" y="9588"/>
                      <a:pt x="89433" y="10059"/>
                      <a:pt x="93990" y="10059"/>
                    </a:cubicBezTo>
                    <a:cubicBezTo>
                      <a:pt x="96196" y="10059"/>
                      <a:pt x="98401" y="9949"/>
                      <a:pt x="100602" y="9661"/>
                    </a:cubicBezTo>
                    <a:cubicBezTo>
                      <a:pt x="103983" y="9214"/>
                      <a:pt x="107267" y="8599"/>
                      <a:pt x="110695" y="8514"/>
                    </a:cubicBezTo>
                    <a:cubicBezTo>
                      <a:pt x="111157" y="8504"/>
                      <a:pt x="111620" y="8500"/>
                      <a:pt x="112084" y="8500"/>
                    </a:cubicBezTo>
                    <a:cubicBezTo>
                      <a:pt x="115051" y="8500"/>
                      <a:pt x="118052" y="8693"/>
                      <a:pt x="121017" y="8985"/>
                    </a:cubicBezTo>
                    <a:cubicBezTo>
                      <a:pt x="127947" y="9673"/>
                      <a:pt x="134805" y="10844"/>
                      <a:pt x="141758" y="11388"/>
                    </a:cubicBezTo>
                    <a:cubicBezTo>
                      <a:pt x="143544" y="11524"/>
                      <a:pt x="145325" y="11584"/>
                      <a:pt x="147102" y="11584"/>
                    </a:cubicBezTo>
                    <a:cubicBezTo>
                      <a:pt x="152390" y="11584"/>
                      <a:pt x="157648" y="11051"/>
                      <a:pt x="162934" y="10410"/>
                    </a:cubicBezTo>
                    <a:cubicBezTo>
                      <a:pt x="165590" y="10090"/>
                      <a:pt x="168205" y="9805"/>
                      <a:pt x="170857" y="9805"/>
                    </a:cubicBezTo>
                    <a:cubicBezTo>
                      <a:pt x="171712" y="9805"/>
                      <a:pt x="172572" y="9835"/>
                      <a:pt x="173437" y="9903"/>
                    </a:cubicBezTo>
                    <a:cubicBezTo>
                      <a:pt x="176681" y="10160"/>
                      <a:pt x="179833" y="10895"/>
                      <a:pt x="183093" y="10895"/>
                    </a:cubicBezTo>
                    <a:cubicBezTo>
                      <a:pt x="183194" y="10895"/>
                      <a:pt x="183296" y="10894"/>
                      <a:pt x="183397" y="10893"/>
                    </a:cubicBezTo>
                    <a:cubicBezTo>
                      <a:pt x="185667" y="10832"/>
                      <a:pt x="187937" y="10542"/>
                      <a:pt x="190146" y="10035"/>
                    </a:cubicBezTo>
                    <a:lnTo>
                      <a:pt x="190146" y="1814"/>
                    </a:lnTo>
                    <a:cubicBezTo>
                      <a:pt x="187623" y="2454"/>
                      <a:pt x="185015" y="2840"/>
                      <a:pt x="182516" y="3154"/>
                    </a:cubicBezTo>
                    <a:cubicBezTo>
                      <a:pt x="180861" y="3359"/>
                      <a:pt x="179196" y="3463"/>
                      <a:pt x="177530" y="3463"/>
                    </a:cubicBezTo>
                    <a:cubicBezTo>
                      <a:pt x="176156" y="3463"/>
                      <a:pt x="174782" y="3392"/>
                      <a:pt x="173413" y="3250"/>
                    </a:cubicBezTo>
                    <a:cubicBezTo>
                      <a:pt x="170238" y="2925"/>
                      <a:pt x="167082" y="2610"/>
                      <a:pt x="163893" y="2610"/>
                    </a:cubicBezTo>
                    <a:cubicBezTo>
                      <a:pt x="163529" y="2610"/>
                      <a:pt x="163166" y="2614"/>
                      <a:pt x="162801" y="2623"/>
                    </a:cubicBezTo>
                    <a:cubicBezTo>
                      <a:pt x="155570" y="2816"/>
                      <a:pt x="148447" y="4228"/>
                      <a:pt x="141227" y="4639"/>
                    </a:cubicBezTo>
                    <a:cubicBezTo>
                      <a:pt x="140190" y="4699"/>
                      <a:pt x="139157" y="4727"/>
                      <a:pt x="138128" y="4727"/>
                    </a:cubicBezTo>
                    <a:cubicBezTo>
                      <a:pt x="132556" y="4727"/>
                      <a:pt x="127088" y="3900"/>
                      <a:pt x="121585" y="2840"/>
                    </a:cubicBezTo>
                    <a:cubicBezTo>
                      <a:pt x="115132" y="1595"/>
                      <a:pt x="108631" y="172"/>
                      <a:pt x="102000" y="172"/>
                    </a:cubicBezTo>
                    <a:cubicBezTo>
                      <a:pt x="101945" y="172"/>
                      <a:pt x="101889" y="172"/>
                      <a:pt x="101834" y="172"/>
                    </a:cubicBezTo>
                    <a:cubicBezTo>
                      <a:pt x="98260" y="172"/>
                      <a:pt x="94783" y="703"/>
                      <a:pt x="91294" y="1464"/>
                    </a:cubicBezTo>
                    <a:cubicBezTo>
                      <a:pt x="88011" y="2176"/>
                      <a:pt x="84727" y="2973"/>
                      <a:pt x="81370" y="3311"/>
                    </a:cubicBezTo>
                    <a:cubicBezTo>
                      <a:pt x="80471" y="3400"/>
                      <a:pt x="79574" y="3437"/>
                      <a:pt x="78679" y="3437"/>
                    </a:cubicBezTo>
                    <a:cubicBezTo>
                      <a:pt x="75923" y="3437"/>
                      <a:pt x="73185" y="3083"/>
                      <a:pt x="70433" y="2792"/>
                    </a:cubicBezTo>
                    <a:cubicBezTo>
                      <a:pt x="66907" y="2430"/>
                      <a:pt x="63394" y="2019"/>
                      <a:pt x="59881" y="1500"/>
                    </a:cubicBezTo>
                    <a:cubicBezTo>
                      <a:pt x="56090" y="945"/>
                      <a:pt x="52336" y="317"/>
                      <a:pt x="48508" y="112"/>
                    </a:cubicBezTo>
                    <a:cubicBezTo>
                      <a:pt x="47003" y="38"/>
                      <a:pt x="45498" y="0"/>
                      <a:pt x="43994" y="0"/>
                    </a:cubicBezTo>
                    <a:close/>
                  </a:path>
                </a:pathLst>
              </a:custGeom>
              <a:solidFill>
                <a:srgbClr val="4925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93" name="Google Shape;493;p37"/>
          <p:cNvSpPr txBox="1">
            <a:spLocks noGrp="1"/>
          </p:cNvSpPr>
          <p:nvPr>
            <p:ph type="ctrTitle"/>
          </p:nvPr>
        </p:nvSpPr>
        <p:spPr>
          <a:xfrm>
            <a:off x="713225" y="629350"/>
            <a:ext cx="4724088" cy="15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Plant Disease Detection and Diagnosis System</a:t>
            </a:r>
            <a:endParaRPr sz="4000" b="0" dirty="0">
              <a:latin typeface="Lexend Deca Light"/>
              <a:ea typeface="Lexend Deca Light"/>
              <a:cs typeface="Lexend Deca Light"/>
              <a:sym typeface="Lexend Deca Light"/>
            </a:endParaRPr>
          </a:p>
        </p:txBody>
      </p:sp>
      <p:sp>
        <p:nvSpPr>
          <p:cNvPr id="494" name="Google Shape;494;p37"/>
          <p:cNvSpPr txBox="1">
            <a:spLocks noGrp="1"/>
          </p:cNvSpPr>
          <p:nvPr>
            <p:ph type="subTitle" idx="1"/>
          </p:nvPr>
        </p:nvSpPr>
        <p:spPr>
          <a:xfrm>
            <a:off x="415199" y="2839573"/>
            <a:ext cx="3757175" cy="20581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" dirty="0"/>
              <a:t>.</a:t>
            </a:r>
            <a:endParaRPr sz="100" dirty="0"/>
          </a:p>
        </p:txBody>
      </p:sp>
      <p:pic>
        <p:nvPicPr>
          <p:cNvPr id="495" name="Google Shape;49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7313" y="1061298"/>
            <a:ext cx="2589701" cy="4239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87ABC59-6CBC-43DE-BDB9-1A62B06E3479}"/>
              </a:ext>
            </a:extLst>
          </p:cNvPr>
          <p:cNvSpPr txBox="1"/>
          <p:nvPr/>
        </p:nvSpPr>
        <p:spPr>
          <a:xfrm>
            <a:off x="496480" y="2840469"/>
            <a:ext cx="47966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Ara Aqeeq Bold" panose="00000500000000000000" pitchFamily="50" charset="-78"/>
                <a:cs typeface="Ara Aqeeq Bold" panose="00000500000000000000" pitchFamily="50" charset="-78"/>
              </a:rPr>
              <a:t>Team members</a:t>
            </a:r>
            <a:r>
              <a:rPr lang="ar-EG" sz="2400" dirty="0">
                <a:solidFill>
                  <a:schemeClr val="bg2"/>
                </a:solidFill>
                <a:latin typeface="Ara Aqeeq Bold" panose="00000500000000000000" pitchFamily="50" charset="-78"/>
                <a:cs typeface="Ara Aqeeq Bold" panose="00000500000000000000" pitchFamily="50" charset="-78"/>
              </a:rPr>
              <a:t>:</a:t>
            </a:r>
            <a:br>
              <a:rPr lang="ar-EG" sz="2400" dirty="0">
                <a:solidFill>
                  <a:schemeClr val="bg2"/>
                </a:solidFill>
                <a:latin typeface="Ara Aqeeq Bold" panose="00000500000000000000" pitchFamily="50" charset="-78"/>
                <a:cs typeface="Ara Aqeeq Bold" panose="00000500000000000000" pitchFamily="50" charset="-78"/>
              </a:rPr>
            </a:br>
            <a:r>
              <a:rPr lang="en-US" sz="2400" dirty="0">
                <a:solidFill>
                  <a:schemeClr val="bg2"/>
                </a:solidFill>
                <a:latin typeface="Ara Aqeeq Bold" panose="00000500000000000000" pitchFamily="50" charset="-78"/>
                <a:cs typeface="Ara Aqeeq Bold" panose="00000500000000000000" pitchFamily="50" charset="-78"/>
              </a:rPr>
              <a:t>1. George Bebawy</a:t>
            </a:r>
            <a:endParaRPr lang="ar-EG" sz="2400" dirty="0">
              <a:solidFill>
                <a:schemeClr val="bg2"/>
              </a:solidFill>
              <a:latin typeface="Ara Aqeeq Bold" panose="00000500000000000000" pitchFamily="50" charset="-78"/>
              <a:cs typeface="Ara Aqeeq Bold" panose="00000500000000000000" pitchFamily="50" charset="-78"/>
            </a:endParaRPr>
          </a:p>
          <a:p>
            <a:r>
              <a:rPr lang="en-US" sz="2400" dirty="0">
                <a:solidFill>
                  <a:schemeClr val="bg2"/>
                </a:solidFill>
                <a:latin typeface="Ara Aqeeq Bold" panose="00000500000000000000" pitchFamily="50" charset="-78"/>
                <a:cs typeface="Ara Aqeeq Bold" panose="00000500000000000000" pitchFamily="50" charset="-78"/>
              </a:rPr>
              <a:t>2. </a:t>
            </a:r>
            <a:r>
              <a:rPr lang="en-US" sz="2400">
                <a:solidFill>
                  <a:schemeClr val="bg2"/>
                </a:solidFill>
                <a:latin typeface="Ara Aqeeq Bold" panose="00000500000000000000" pitchFamily="50" charset="-78"/>
                <a:cs typeface="Ara Aqeeq Bold" panose="00000500000000000000" pitchFamily="50" charset="-78"/>
              </a:rPr>
              <a:t>Ahmed Hamdy </a:t>
            </a:r>
            <a:endParaRPr lang="en-US" sz="2400" dirty="0">
              <a:solidFill>
                <a:schemeClr val="bg2"/>
              </a:solidFill>
              <a:latin typeface="Ara Aqeeq Bold" panose="00000500000000000000" pitchFamily="50" charset="-78"/>
              <a:cs typeface="Ara Aqeeq Bold" panose="00000500000000000000" pitchFamily="50" charset="-78"/>
            </a:endParaRPr>
          </a:p>
          <a:p>
            <a:r>
              <a:rPr lang="en-US" sz="2400" dirty="0">
                <a:solidFill>
                  <a:schemeClr val="bg2"/>
                </a:solidFill>
                <a:latin typeface="Ara Aqeeq Bold" panose="00000500000000000000" pitchFamily="50" charset="-78"/>
                <a:cs typeface="Ara Aqeeq Bold" panose="00000500000000000000" pitchFamily="50" charset="-78"/>
              </a:rPr>
              <a:t>3. Youssef Ahmed</a:t>
            </a:r>
          </a:p>
          <a:p>
            <a:endParaRPr lang="ar-EG" sz="2400" dirty="0">
              <a:solidFill>
                <a:schemeClr val="bg2"/>
              </a:solidFill>
              <a:latin typeface="Ara Aqeeq Bold" panose="00000500000000000000" pitchFamily="50" charset="-78"/>
              <a:cs typeface="Ara Aqeeq Bold" panose="00000500000000000000" pitchFamily="50" charset="-78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2"/>
          <p:cNvSpPr txBox="1">
            <a:spLocks noGrp="1"/>
          </p:cNvSpPr>
          <p:nvPr>
            <p:ph type="title"/>
          </p:nvPr>
        </p:nvSpPr>
        <p:spPr>
          <a:xfrm>
            <a:off x="720000" y="25805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/>
              <a:t>Dataset </a:t>
            </a:r>
            <a:r>
              <a:rPr lang="en-US" dirty="0"/>
              <a:t>Overview</a:t>
            </a:r>
            <a:endParaRPr lang="en-US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53F8D4-327F-49E8-9116-9870063761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837" y="1166812"/>
            <a:ext cx="7172325" cy="280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498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2"/>
          <p:cNvSpPr txBox="1">
            <a:spLocks noGrp="1"/>
          </p:cNvSpPr>
          <p:nvPr>
            <p:ph type="title"/>
          </p:nvPr>
        </p:nvSpPr>
        <p:spPr>
          <a:xfrm>
            <a:off x="720000" y="25805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/>
              <a:t>Dataset Diseases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D6E648-C060-4F50-964F-6A4806C8F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825" y="1287957"/>
            <a:ext cx="1499739" cy="9685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A4150B-1F09-4031-BF84-DF7984E4D6E6}"/>
              </a:ext>
            </a:extLst>
          </p:cNvPr>
          <p:cNvSpPr txBox="1"/>
          <p:nvPr/>
        </p:nvSpPr>
        <p:spPr>
          <a:xfrm>
            <a:off x="573157" y="2311016"/>
            <a:ext cx="130865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Apple-scab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4ED9AE-6CE2-4ACB-AC6D-FDCE25B2B87A}"/>
              </a:ext>
            </a:extLst>
          </p:cNvPr>
          <p:cNvSpPr txBox="1"/>
          <p:nvPr/>
        </p:nvSpPr>
        <p:spPr>
          <a:xfrm>
            <a:off x="2083903" y="2311015"/>
            <a:ext cx="130865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Black-rot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7F16D9A-9E14-4238-B0E3-8A542EEBA0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3903" y="1277787"/>
            <a:ext cx="894522" cy="89452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BBA979E-B0F2-4FA2-84FE-C301D376DF87}"/>
              </a:ext>
            </a:extLst>
          </p:cNvPr>
          <p:cNvSpPr txBox="1"/>
          <p:nvPr/>
        </p:nvSpPr>
        <p:spPr>
          <a:xfrm>
            <a:off x="354496" y="3652191"/>
            <a:ext cx="18519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Cedar-apple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-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rust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AAABA4F-315E-4960-AB9B-DD0C1C76A3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633" y="2880744"/>
            <a:ext cx="742122" cy="74212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C4140F3-9BC1-480B-881F-224EA0D1FBA8}"/>
              </a:ext>
            </a:extLst>
          </p:cNvPr>
          <p:cNvSpPr txBox="1"/>
          <p:nvPr/>
        </p:nvSpPr>
        <p:spPr>
          <a:xfrm>
            <a:off x="2206485" y="3652190"/>
            <a:ext cx="89452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healthy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B5AE9E6-FEBD-47E8-85D5-37C69A60B2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36303" y="2880744"/>
            <a:ext cx="742122" cy="74212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715F33C-E461-4050-9D5D-1B720395BA23}"/>
              </a:ext>
            </a:extLst>
          </p:cNvPr>
          <p:cNvSpPr txBox="1"/>
          <p:nvPr/>
        </p:nvSpPr>
        <p:spPr>
          <a:xfrm>
            <a:off x="3515145" y="2311016"/>
            <a:ext cx="130865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Common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-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rust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2BEC4D-5FE9-4988-BCE7-E29A0119A3E9}"/>
              </a:ext>
            </a:extLst>
          </p:cNvPr>
          <p:cNvSpPr txBox="1"/>
          <p:nvPr/>
        </p:nvSpPr>
        <p:spPr>
          <a:xfrm>
            <a:off x="5148473" y="3652190"/>
            <a:ext cx="89452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healthy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1623599-CA88-4DEF-87C2-EAB200753462}"/>
              </a:ext>
            </a:extLst>
          </p:cNvPr>
          <p:cNvSpPr txBox="1"/>
          <p:nvPr/>
        </p:nvSpPr>
        <p:spPr>
          <a:xfrm>
            <a:off x="4953013" y="2310638"/>
            <a:ext cx="16001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Northern-Leaf-Blight</a:t>
            </a:r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45814C4-103A-487F-94D7-ABA4ED85F73C}"/>
              </a:ext>
            </a:extLst>
          </p:cNvPr>
          <p:cNvSpPr txBox="1"/>
          <p:nvPr/>
        </p:nvSpPr>
        <p:spPr>
          <a:xfrm>
            <a:off x="3541649" y="3652190"/>
            <a:ext cx="141134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Gray-leaf-spot</a:t>
            </a:r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F07B036-9416-4D7D-9CA5-6B828F6BD4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54897" y="1401832"/>
            <a:ext cx="894522" cy="89452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07624E2-CFFD-49E9-8F29-E6D2AD10CEB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29069" y="2880744"/>
            <a:ext cx="728870" cy="72887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DF8F706-95A5-4E1D-8502-DE5F38EC5BE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08286" y="1430751"/>
            <a:ext cx="774466" cy="774466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2AC4CEC-427B-4437-8A07-DBFC3809701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04425" y="2880744"/>
            <a:ext cx="742122" cy="742122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15F7218F-2503-44F0-A73E-A6A7EFBB081A}"/>
              </a:ext>
            </a:extLst>
          </p:cNvPr>
          <p:cNvSpPr txBox="1"/>
          <p:nvPr/>
        </p:nvSpPr>
        <p:spPr>
          <a:xfrm>
            <a:off x="6553200" y="2312955"/>
            <a:ext cx="130865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Leaf-Mold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1CC720F-B725-4C89-B823-5297884B0FD6}"/>
              </a:ext>
            </a:extLst>
          </p:cNvPr>
          <p:cNvSpPr txBox="1"/>
          <p:nvPr/>
        </p:nvSpPr>
        <p:spPr>
          <a:xfrm>
            <a:off x="7977831" y="3612375"/>
            <a:ext cx="89452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healthy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4B7CBE8-2E53-4094-8C95-44ECC25F9889}"/>
              </a:ext>
            </a:extLst>
          </p:cNvPr>
          <p:cNvSpPr txBox="1"/>
          <p:nvPr/>
        </p:nvSpPr>
        <p:spPr>
          <a:xfrm>
            <a:off x="7724775" y="2272333"/>
            <a:ext cx="16002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Septoria-leaf-spot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8C44BB1-22CE-423F-84E0-547C87600BDF}"/>
              </a:ext>
            </a:extLst>
          </p:cNvPr>
          <p:cNvSpPr txBox="1"/>
          <p:nvPr/>
        </p:nvSpPr>
        <p:spPr>
          <a:xfrm>
            <a:off x="6500217" y="3652189"/>
            <a:ext cx="141134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Target-Spot</a:t>
            </a:r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61BE5BE5-7CEA-4022-BDC9-971F0AC4AA9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78248" y="1340484"/>
            <a:ext cx="894522" cy="894522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BEE032F6-61E3-4AE5-B7D0-00D51CB358D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77831" y="1430751"/>
            <a:ext cx="894522" cy="894522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04C0A55A-ED22-4D01-A139-F7E9A5846CD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594057" y="2772303"/>
            <a:ext cx="918853" cy="918853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0F4617BB-06A9-445D-9420-8BA71994E59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896835" y="2719329"/>
            <a:ext cx="947530" cy="947530"/>
          </a:xfrm>
          <a:prstGeom prst="rect">
            <a:avLst/>
          </a:prstGeom>
        </p:spPr>
      </p:pic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494BBF99-8CF6-40A8-B35B-B42DF4787769}"/>
              </a:ext>
            </a:extLst>
          </p:cNvPr>
          <p:cNvCxnSpPr>
            <a:cxnSpLocks/>
          </p:cNvCxnSpPr>
          <p:nvPr/>
        </p:nvCxnSpPr>
        <p:spPr>
          <a:xfrm>
            <a:off x="3226096" y="1519134"/>
            <a:ext cx="29869" cy="2172022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461134E9-8B0B-4A0B-9FFD-015929A1413D}"/>
              </a:ext>
            </a:extLst>
          </p:cNvPr>
          <p:cNvCxnSpPr>
            <a:cxnSpLocks/>
          </p:cNvCxnSpPr>
          <p:nvPr/>
        </p:nvCxnSpPr>
        <p:spPr>
          <a:xfrm>
            <a:off x="6381869" y="1494837"/>
            <a:ext cx="29869" cy="2172022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0B30BBB4-29F4-4CB7-B29C-DDD29A4FA59B}"/>
              </a:ext>
            </a:extLst>
          </p:cNvPr>
          <p:cNvSpPr txBox="1"/>
          <p:nvPr/>
        </p:nvSpPr>
        <p:spPr>
          <a:xfrm>
            <a:off x="1463518" y="995753"/>
            <a:ext cx="74542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Apple</a:t>
            </a:r>
            <a:endParaRPr lang="en-US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468A5AE-D88C-4556-95AE-9DF8AADBFDC1}"/>
              </a:ext>
            </a:extLst>
          </p:cNvPr>
          <p:cNvSpPr txBox="1"/>
          <p:nvPr/>
        </p:nvSpPr>
        <p:spPr>
          <a:xfrm>
            <a:off x="4546547" y="962922"/>
            <a:ext cx="74542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Corn</a:t>
            </a:r>
            <a:endParaRPr 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5E6BA50-E96D-4BA8-A59A-79C940BAEF3D}"/>
              </a:ext>
            </a:extLst>
          </p:cNvPr>
          <p:cNvSpPr txBox="1"/>
          <p:nvPr/>
        </p:nvSpPr>
        <p:spPr>
          <a:xfrm>
            <a:off x="7332183" y="933302"/>
            <a:ext cx="89452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Tomato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792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1" dur="2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0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3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9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2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5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0" dur="2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3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6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9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2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5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8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1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4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2" grpId="0"/>
      <p:bldP spid="7" grpId="0"/>
      <p:bldP spid="9" grpId="0"/>
      <p:bldP spid="13" grpId="0"/>
      <p:bldP spid="17" grpId="0"/>
      <p:bldP spid="20" grpId="0"/>
      <p:bldP spid="23" grpId="0"/>
      <p:bldP spid="25" grpId="0"/>
      <p:bldP spid="26" grpId="0"/>
      <p:bldP spid="39" grpId="0"/>
      <p:bldP spid="40" grpId="0"/>
      <p:bldP spid="41" grpId="0"/>
      <p:bldP spid="42" grpId="0"/>
      <p:bldP spid="68" grpId="0"/>
      <p:bldP spid="69" grpId="0"/>
      <p:bldP spid="7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48"/>
          <p:cNvSpPr txBox="1">
            <a:spLocks noGrp="1"/>
          </p:cNvSpPr>
          <p:nvPr>
            <p:ph type="title"/>
          </p:nvPr>
        </p:nvSpPr>
        <p:spPr>
          <a:xfrm>
            <a:off x="1821300" y="537501"/>
            <a:ext cx="5205300" cy="208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Preprocessing</a:t>
            </a:r>
            <a:endParaRPr dirty="0"/>
          </a:p>
        </p:txBody>
      </p:sp>
      <p:pic>
        <p:nvPicPr>
          <p:cNvPr id="713" name="Google Shape;71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6625" y="2228075"/>
            <a:ext cx="1483351" cy="3324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4" name="Google Shape;71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66175" y="2228075"/>
            <a:ext cx="1483351" cy="332420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561;p44">
            <a:extLst>
              <a:ext uri="{FF2B5EF4-FFF2-40B4-BE49-F238E27FC236}">
                <a16:creationId xmlns:a16="http://schemas.microsoft.com/office/drawing/2014/main" id="{6D430CF8-848A-45B1-9DF5-B7CE6DCE41FE}"/>
              </a:ext>
            </a:extLst>
          </p:cNvPr>
          <p:cNvSpPr/>
          <p:nvPr/>
        </p:nvSpPr>
        <p:spPr>
          <a:xfrm>
            <a:off x="7778674" y="537501"/>
            <a:ext cx="889626" cy="810391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Clr>
                <a:schemeClr val="lt1"/>
              </a:buClr>
              <a:buSzPts val="6000"/>
            </a:pPr>
            <a:r>
              <a:rPr lang="en" sz="4000" dirty="0">
                <a:solidFill>
                  <a:schemeClr val="dk2"/>
                </a:solidFill>
                <a:latin typeface="Calistoga"/>
                <a:cs typeface="Calistoga"/>
                <a:sym typeface="Calistoga"/>
              </a:rPr>
              <a:t>04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DAB0A7F-7945-40C2-9C2E-F5AE991441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3727" y="1982066"/>
            <a:ext cx="3795919" cy="18952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8975" y="3399525"/>
            <a:ext cx="948600" cy="2125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911A2B5-EBDB-460F-A23E-B1B7B20A3B4F}"/>
              </a:ext>
            </a:extLst>
          </p:cNvPr>
          <p:cNvCxnSpPr/>
          <p:nvPr/>
        </p:nvCxnSpPr>
        <p:spPr>
          <a:xfrm>
            <a:off x="3755004" y="2029644"/>
            <a:ext cx="155448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aphicFrame>
        <p:nvGraphicFramePr>
          <p:cNvPr id="24" name="Table 3">
            <a:extLst>
              <a:ext uri="{FF2B5EF4-FFF2-40B4-BE49-F238E27FC236}">
                <a16:creationId xmlns:a16="http://schemas.microsoft.com/office/drawing/2014/main" id="{B4151077-45DE-48F4-99CA-3B43475EFE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8157615"/>
              </p:ext>
            </p:extLst>
          </p:nvPr>
        </p:nvGraphicFramePr>
        <p:xfrm>
          <a:off x="758604" y="1020846"/>
          <a:ext cx="2702559" cy="2255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702559">
                  <a:extLst>
                    <a:ext uri="{9D8B030D-6E8A-4147-A177-3AD203B41FA5}">
                      <a16:colId xmlns:a16="http://schemas.microsoft.com/office/drawing/2014/main" val="28746419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/>
                        <a:t>Data Preprocessing</a:t>
                      </a:r>
                      <a:endParaRPr lang="en-US" sz="19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5006572"/>
                  </a:ext>
                </a:extLst>
              </a:tr>
              <a:tr h="12507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7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Effective data preprocessing is a critical step in ensuring that the model can accurately classify plant types and detect diseases.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639416"/>
                  </a:ext>
                </a:extLst>
              </a:tr>
            </a:tbl>
          </a:graphicData>
        </a:graphic>
      </p:graphicFrame>
      <p:graphicFrame>
        <p:nvGraphicFramePr>
          <p:cNvPr id="25" name="Table 3">
            <a:extLst>
              <a:ext uri="{FF2B5EF4-FFF2-40B4-BE49-F238E27FC236}">
                <a16:creationId xmlns:a16="http://schemas.microsoft.com/office/drawing/2014/main" id="{F5499D1A-6337-489F-BE7C-80A75EC2DE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088606"/>
              </p:ext>
            </p:extLst>
          </p:nvPr>
        </p:nvGraphicFramePr>
        <p:xfrm>
          <a:off x="5603325" y="1020845"/>
          <a:ext cx="2702559" cy="2255517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02559">
                  <a:extLst>
                    <a:ext uri="{9D8B030D-6E8A-4147-A177-3AD203B41FA5}">
                      <a16:colId xmlns:a16="http://schemas.microsoft.com/office/drawing/2014/main" val="2874641939"/>
                    </a:ext>
                  </a:extLst>
                </a:gridCol>
              </a:tblGrid>
              <a:tr h="484657">
                <a:tc>
                  <a:txBody>
                    <a:bodyPr/>
                    <a:lstStyle/>
                    <a:p>
                      <a:pPr marL="0" indent="0" algn="ctr">
                        <a:buSzPts val="1100"/>
                        <a:buFont typeface="Arial"/>
                        <a:buNone/>
                      </a:pPr>
                      <a:r>
                        <a:rPr lang="en-US" sz="2000" b="1" dirty="0"/>
                        <a:t>Dataset Splitting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5006572"/>
                  </a:ext>
                </a:extLst>
              </a:tr>
              <a:tr h="1770860">
                <a:tc>
                  <a:txBody>
                    <a:bodyPr/>
                    <a:lstStyle/>
                    <a:p>
                      <a:pPr marL="0" indent="0" algn="ctr">
                        <a:buSzPts val="1100"/>
                        <a:buFont typeface="Arial"/>
                        <a:buNone/>
                      </a:pPr>
                      <a:r>
                        <a:rPr lang="en-US" sz="1500" dirty="0"/>
                        <a:t>The entire dataset is divided into three main subsets to ensure the model is trained, validated, and tested effectively</a:t>
                      </a:r>
                    </a:p>
                    <a:p>
                      <a:pPr marL="0" indent="0" algn="ctr">
                        <a:buSzPts val="1100"/>
                        <a:buFont typeface="Arial"/>
                        <a:buNone/>
                      </a:pPr>
                      <a:r>
                        <a:rPr lang="en-US" sz="1600" dirty="0"/>
                        <a:t>Training -- Valid -- Test</a:t>
                      </a:r>
                      <a:endParaRPr lang="en-US" sz="1500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639416"/>
                  </a:ext>
                </a:extLst>
              </a:tr>
            </a:tbl>
          </a:graphicData>
        </a:graphic>
      </p:graphicFrame>
      <p:sp>
        <p:nvSpPr>
          <p:cNvPr id="5" name="Google Shape;542;p42">
            <a:extLst>
              <a:ext uri="{FF2B5EF4-FFF2-40B4-BE49-F238E27FC236}">
                <a16:creationId xmlns:a16="http://schemas.microsoft.com/office/drawing/2014/main" id="{7903FB29-FDA4-48B4-B330-BD8BD3834342}"/>
              </a:ext>
            </a:extLst>
          </p:cNvPr>
          <p:cNvSpPr txBox="1">
            <a:spLocks/>
          </p:cNvSpPr>
          <p:nvPr/>
        </p:nvSpPr>
        <p:spPr>
          <a:xfrm>
            <a:off x="720000" y="258057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pPr algn="ctr"/>
            <a:r>
              <a:rPr lang="en-US" dirty="0"/>
              <a:t>Data Preprocessing</a:t>
            </a:r>
          </a:p>
        </p:txBody>
      </p:sp>
      <p:grpSp>
        <p:nvGrpSpPr>
          <p:cNvPr id="8" name="Google Shape;6302;p86">
            <a:extLst>
              <a:ext uri="{FF2B5EF4-FFF2-40B4-BE49-F238E27FC236}">
                <a16:creationId xmlns:a16="http://schemas.microsoft.com/office/drawing/2014/main" id="{67A21D6B-943E-479C-BB8A-F544A991B34A}"/>
              </a:ext>
            </a:extLst>
          </p:cNvPr>
          <p:cNvGrpSpPr/>
          <p:nvPr/>
        </p:nvGrpSpPr>
        <p:grpSpPr>
          <a:xfrm>
            <a:off x="7991471" y="1139906"/>
            <a:ext cx="256558" cy="215616"/>
            <a:chOff x="3497300" y="3955025"/>
            <a:chExt cx="295375" cy="295400"/>
          </a:xfrm>
          <a:solidFill>
            <a:schemeClr val="accent1">
              <a:lumMod val="50000"/>
            </a:schemeClr>
          </a:solidFill>
        </p:grpSpPr>
        <p:sp>
          <p:nvSpPr>
            <p:cNvPr id="9" name="Google Shape;6303;p86">
              <a:extLst>
                <a:ext uri="{FF2B5EF4-FFF2-40B4-BE49-F238E27FC236}">
                  <a16:creationId xmlns:a16="http://schemas.microsoft.com/office/drawing/2014/main" id="{794E3B4C-A4B6-41EA-9968-8729281AD8C7}"/>
                </a:ext>
              </a:extLst>
            </p:cNvPr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304;p86">
              <a:extLst>
                <a:ext uri="{FF2B5EF4-FFF2-40B4-BE49-F238E27FC236}">
                  <a16:creationId xmlns:a16="http://schemas.microsoft.com/office/drawing/2014/main" id="{C7627079-A79D-4970-94BC-737C65158F2F}"/>
                </a:ext>
              </a:extLst>
            </p:cNvPr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6305;p86">
              <a:extLst>
                <a:ext uri="{FF2B5EF4-FFF2-40B4-BE49-F238E27FC236}">
                  <a16:creationId xmlns:a16="http://schemas.microsoft.com/office/drawing/2014/main" id="{3D3D787C-615D-4528-9A16-7186610392DA}"/>
                </a:ext>
              </a:extLst>
            </p:cNvPr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9221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778;p55">
            <a:extLst>
              <a:ext uri="{FF2B5EF4-FFF2-40B4-BE49-F238E27FC236}">
                <a16:creationId xmlns:a16="http://schemas.microsoft.com/office/drawing/2014/main" id="{2BD35E3F-670B-465C-ADE6-DEED97A5B90A}"/>
              </a:ext>
            </a:extLst>
          </p:cNvPr>
          <p:cNvGrpSpPr/>
          <p:nvPr/>
        </p:nvGrpSpPr>
        <p:grpSpPr>
          <a:xfrm>
            <a:off x="469387" y="787432"/>
            <a:ext cx="5285490" cy="3833136"/>
            <a:chOff x="331763" y="414153"/>
            <a:chExt cx="6903246" cy="5019697"/>
          </a:xfrm>
        </p:grpSpPr>
        <p:sp>
          <p:nvSpPr>
            <p:cNvPr id="17" name="Google Shape;779;p55">
              <a:extLst>
                <a:ext uri="{FF2B5EF4-FFF2-40B4-BE49-F238E27FC236}">
                  <a16:creationId xmlns:a16="http://schemas.microsoft.com/office/drawing/2014/main" id="{8895B435-2182-4DB0-BFBC-2F6C56A78800}"/>
                </a:ext>
              </a:extLst>
            </p:cNvPr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;p55">
              <a:extLst>
                <a:ext uri="{FF2B5EF4-FFF2-40B4-BE49-F238E27FC236}">
                  <a16:creationId xmlns:a16="http://schemas.microsoft.com/office/drawing/2014/main" id="{9073F8B0-D292-4007-A582-5E91346FD558}"/>
                </a:ext>
              </a:extLst>
            </p:cNvPr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1;p55">
              <a:extLst>
                <a:ext uri="{FF2B5EF4-FFF2-40B4-BE49-F238E27FC236}">
                  <a16:creationId xmlns:a16="http://schemas.microsoft.com/office/drawing/2014/main" id="{7439396D-C0BA-4E6D-81D3-62C19168B599}"/>
                </a:ext>
              </a:extLst>
            </p:cNvPr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2;p55">
              <a:extLst>
                <a:ext uri="{FF2B5EF4-FFF2-40B4-BE49-F238E27FC236}">
                  <a16:creationId xmlns:a16="http://schemas.microsoft.com/office/drawing/2014/main" id="{D5698F5F-4924-4BF9-8882-FFB4EDA6D0D6}"/>
                </a:ext>
              </a:extLst>
            </p:cNvPr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6" name="Google Shape;966;p63"/>
          <p:cNvSpPr txBox="1">
            <a:spLocks noGrp="1"/>
          </p:cNvSpPr>
          <p:nvPr>
            <p:ph type="title"/>
          </p:nvPr>
        </p:nvSpPr>
        <p:spPr>
          <a:xfrm>
            <a:off x="720000" y="6683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SzPts val="1100"/>
              <a:buFont typeface="Arial"/>
              <a:buNone/>
            </a:pPr>
            <a:r>
              <a:rPr lang="en-US" sz="3200" b="1" dirty="0"/>
              <a:t>Dataset Splitting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2CF2AEC-D954-4D2D-AB61-17FCAF88A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948" y="848389"/>
            <a:ext cx="5148878" cy="3197847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A629462-8E01-114F-04C6-0AE9B3DFD370}"/>
              </a:ext>
            </a:extLst>
          </p:cNvPr>
          <p:cNvGrpSpPr/>
          <p:nvPr/>
        </p:nvGrpSpPr>
        <p:grpSpPr>
          <a:xfrm>
            <a:off x="5882046" y="1827627"/>
            <a:ext cx="2728006" cy="1778242"/>
            <a:chOff x="5882046" y="1827627"/>
            <a:chExt cx="2728006" cy="1778242"/>
          </a:xfrm>
        </p:grpSpPr>
        <p:sp>
          <p:nvSpPr>
            <p:cNvPr id="35" name="Google Shape;562;p44">
              <a:extLst>
                <a:ext uri="{FF2B5EF4-FFF2-40B4-BE49-F238E27FC236}">
                  <a16:creationId xmlns:a16="http://schemas.microsoft.com/office/drawing/2014/main" id="{2E559947-D366-4D72-8FE0-1218535D9D6A}"/>
                </a:ext>
              </a:extLst>
            </p:cNvPr>
            <p:cNvSpPr/>
            <p:nvPr/>
          </p:nvSpPr>
          <p:spPr>
            <a:xfrm>
              <a:off x="6266860" y="1827627"/>
              <a:ext cx="2343192" cy="1125419"/>
            </a:xfrm>
            <a:prstGeom prst="rect">
              <a:avLst/>
            </a:prstGeom>
            <a:solidFill>
              <a:schemeClr val="accent3"/>
            </a:solidFill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arabun"/>
                <a:ea typeface="Sarabun"/>
                <a:cs typeface="Sarabun"/>
                <a:sym typeface="Sarabun"/>
              </a:endParaRP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E2D3C9F-D1EF-42C8-BECA-7B2B246594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81215" y="1844578"/>
              <a:ext cx="2322155" cy="1105054"/>
            </a:xfrm>
            <a:prstGeom prst="rect">
              <a:avLst/>
            </a:prstGeom>
          </p:spPr>
        </p:pic>
        <p:cxnSp>
          <p:nvCxnSpPr>
            <p:cNvPr id="21" name="Google Shape;889;p59">
              <a:extLst>
                <a:ext uri="{FF2B5EF4-FFF2-40B4-BE49-F238E27FC236}">
                  <a16:creationId xmlns:a16="http://schemas.microsoft.com/office/drawing/2014/main" id="{E091A375-C846-4CAD-B072-D16811DD84FC}"/>
                </a:ext>
              </a:extLst>
            </p:cNvPr>
            <p:cNvCxnSpPr/>
            <p:nvPr/>
          </p:nvCxnSpPr>
          <p:spPr>
            <a:xfrm>
              <a:off x="5882046" y="3599096"/>
              <a:ext cx="1203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" name="Google Shape;889;p59">
              <a:extLst>
                <a:ext uri="{FF2B5EF4-FFF2-40B4-BE49-F238E27FC236}">
                  <a16:creationId xmlns:a16="http://schemas.microsoft.com/office/drawing/2014/main" id="{EEF94CF4-9F0D-4D79-9CF1-F5A0387CD9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91525" y="2993683"/>
              <a:ext cx="0" cy="612186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612028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2"/>
          <p:cNvSpPr txBox="1">
            <a:spLocks noGrp="1"/>
          </p:cNvSpPr>
          <p:nvPr>
            <p:ph type="title"/>
          </p:nvPr>
        </p:nvSpPr>
        <p:spPr>
          <a:xfrm>
            <a:off x="720000" y="25805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/>
              <a:t>Dataset </a:t>
            </a:r>
            <a:r>
              <a:rPr lang="en-US" dirty="0"/>
              <a:t>Overview</a:t>
            </a: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F95BE1-FD8F-9959-8108-0D92DBE258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810" y="917845"/>
            <a:ext cx="4870870" cy="3693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CBEEDA8-01ED-7D98-848B-23201D71A79D}"/>
              </a:ext>
            </a:extLst>
          </p:cNvPr>
          <p:cNvSpPr txBox="1"/>
          <p:nvPr/>
        </p:nvSpPr>
        <p:spPr>
          <a:xfrm>
            <a:off x="300570" y="917845"/>
            <a:ext cx="4535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2"/>
                </a:solidFill>
              </a:rPr>
              <a:t>38 different classes “Training data set”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66C30F8-1654-9CFA-9E32-CE746F6E27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513" y="1484545"/>
            <a:ext cx="7478091" cy="2741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769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2"/>
          <p:cNvSpPr txBox="1">
            <a:spLocks noGrp="1"/>
          </p:cNvSpPr>
          <p:nvPr>
            <p:ph type="title"/>
          </p:nvPr>
        </p:nvSpPr>
        <p:spPr>
          <a:xfrm>
            <a:off x="720000" y="25805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/>
              <a:t>Dataset </a:t>
            </a:r>
            <a:r>
              <a:rPr lang="en-US" dirty="0"/>
              <a:t>Overview</a:t>
            </a: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F95BE1-FD8F-9959-8108-0D92DBE258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810" y="917845"/>
            <a:ext cx="4870870" cy="3693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CBEEDA8-01ED-7D98-848B-23201D71A79D}"/>
              </a:ext>
            </a:extLst>
          </p:cNvPr>
          <p:cNvSpPr txBox="1"/>
          <p:nvPr/>
        </p:nvSpPr>
        <p:spPr>
          <a:xfrm>
            <a:off x="188810" y="917845"/>
            <a:ext cx="4718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</a:rPr>
              <a:t>38 different classes “Validation data set”</a:t>
            </a:r>
          </a:p>
        </p:txBody>
      </p:sp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49CC11E-4E37-18B0-7CF2-0FE2DECDD5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179" y="1374265"/>
            <a:ext cx="7807642" cy="3009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746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2"/>
          <p:cNvSpPr txBox="1">
            <a:spLocks noGrp="1"/>
          </p:cNvSpPr>
          <p:nvPr>
            <p:ph type="title"/>
          </p:nvPr>
        </p:nvSpPr>
        <p:spPr>
          <a:xfrm>
            <a:off x="720000" y="25805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/>
              <a:t>Dataset </a:t>
            </a:r>
            <a:r>
              <a:rPr lang="en-US" dirty="0"/>
              <a:t>Overview</a:t>
            </a: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F95BE1-FD8F-9959-8108-0D92DBE258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810" y="917845"/>
            <a:ext cx="4870870" cy="3693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CBEEDA8-01ED-7D98-848B-23201D71A79D}"/>
              </a:ext>
            </a:extLst>
          </p:cNvPr>
          <p:cNvSpPr txBox="1"/>
          <p:nvPr/>
        </p:nvSpPr>
        <p:spPr>
          <a:xfrm>
            <a:off x="188810" y="917845"/>
            <a:ext cx="3316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</a:rPr>
              <a:t>Testing Images</a:t>
            </a:r>
          </a:p>
        </p:txBody>
      </p:sp>
      <p:pic>
        <p:nvPicPr>
          <p:cNvPr id="5" name="Picture 4" descr="A collage of green leaves&#10;&#10;Description automatically generated">
            <a:extLst>
              <a:ext uri="{FF2B5EF4-FFF2-40B4-BE49-F238E27FC236}">
                <a16:creationId xmlns:a16="http://schemas.microsoft.com/office/drawing/2014/main" id="{6A763841-65F1-25BD-B929-7821CEA376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810" y="1464800"/>
            <a:ext cx="8443745" cy="276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844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41"/>
          <p:cNvSpPr txBox="1">
            <a:spLocks noGrp="1"/>
          </p:cNvSpPr>
          <p:nvPr>
            <p:ph type="title"/>
          </p:nvPr>
        </p:nvSpPr>
        <p:spPr>
          <a:xfrm>
            <a:off x="4285675" y="1658375"/>
            <a:ext cx="4628032" cy="145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US" dirty="0"/>
              <a:t>Model Architecture</a:t>
            </a:r>
          </a:p>
        </p:txBody>
      </p:sp>
      <p:sp>
        <p:nvSpPr>
          <p:cNvPr id="534" name="Google Shape;534;p41"/>
          <p:cNvSpPr txBox="1">
            <a:spLocks noGrp="1"/>
          </p:cNvSpPr>
          <p:nvPr>
            <p:ph type="title" idx="2"/>
          </p:nvPr>
        </p:nvSpPr>
        <p:spPr>
          <a:xfrm>
            <a:off x="7453675" y="618100"/>
            <a:ext cx="900900" cy="9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pic>
        <p:nvPicPr>
          <p:cNvPr id="536" name="Google Shape;53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8625" y="2228075"/>
            <a:ext cx="1483351" cy="3324201"/>
          </a:xfrm>
          <a:prstGeom prst="rect">
            <a:avLst/>
          </a:prstGeom>
          <a:noFill/>
          <a:ln>
            <a:noFill/>
          </a:ln>
        </p:spPr>
      </p:pic>
      <p:sp>
        <p:nvSpPr>
          <p:cNvPr id="537" name="Google Shape;537;p41"/>
          <p:cNvSpPr/>
          <p:nvPr/>
        </p:nvSpPr>
        <p:spPr>
          <a:xfrm>
            <a:off x="2916375" y="703450"/>
            <a:ext cx="2126313" cy="730191"/>
          </a:xfrm>
          <a:custGeom>
            <a:avLst/>
            <a:gdLst/>
            <a:ahLst/>
            <a:cxnLst/>
            <a:rect l="l" t="t" r="r" b="b"/>
            <a:pathLst>
              <a:path w="51950" h="17840" extrusionOk="0">
                <a:moveTo>
                  <a:pt x="15788" y="0"/>
                </a:moveTo>
                <a:cubicBezTo>
                  <a:pt x="15692" y="0"/>
                  <a:pt x="15597" y="4"/>
                  <a:pt x="15501" y="11"/>
                </a:cubicBezTo>
                <a:cubicBezTo>
                  <a:pt x="13328" y="193"/>
                  <a:pt x="11493" y="2305"/>
                  <a:pt x="11614" y="4502"/>
                </a:cubicBezTo>
                <a:cubicBezTo>
                  <a:pt x="11091" y="3570"/>
                  <a:pt x="10026" y="3014"/>
                  <a:pt x="8970" y="3014"/>
                </a:cubicBezTo>
                <a:cubicBezTo>
                  <a:pt x="8564" y="3014"/>
                  <a:pt x="8159" y="3097"/>
                  <a:pt x="7787" y="3271"/>
                </a:cubicBezTo>
                <a:cubicBezTo>
                  <a:pt x="7654" y="3331"/>
                  <a:pt x="7521" y="3416"/>
                  <a:pt x="7401" y="3500"/>
                </a:cubicBezTo>
                <a:cubicBezTo>
                  <a:pt x="7099" y="3706"/>
                  <a:pt x="6845" y="3983"/>
                  <a:pt x="6652" y="4285"/>
                </a:cubicBezTo>
                <a:cubicBezTo>
                  <a:pt x="6257" y="4171"/>
                  <a:pt x="5800" y="4108"/>
                  <a:pt x="5324" y="4108"/>
                </a:cubicBezTo>
                <a:cubicBezTo>
                  <a:pt x="3778" y="4108"/>
                  <a:pt x="2018" y="4777"/>
                  <a:pt x="1437" y="6567"/>
                </a:cubicBezTo>
                <a:cubicBezTo>
                  <a:pt x="1292" y="7002"/>
                  <a:pt x="1231" y="7460"/>
                  <a:pt x="1268" y="7919"/>
                </a:cubicBezTo>
                <a:cubicBezTo>
                  <a:pt x="1280" y="8088"/>
                  <a:pt x="1304" y="8257"/>
                  <a:pt x="1352" y="8426"/>
                </a:cubicBezTo>
                <a:cubicBezTo>
                  <a:pt x="906" y="8438"/>
                  <a:pt x="495" y="8692"/>
                  <a:pt x="278" y="9090"/>
                </a:cubicBezTo>
                <a:cubicBezTo>
                  <a:pt x="48" y="9549"/>
                  <a:pt x="0" y="10080"/>
                  <a:pt x="145" y="10575"/>
                </a:cubicBezTo>
                <a:cubicBezTo>
                  <a:pt x="511" y="12030"/>
                  <a:pt x="1808" y="12951"/>
                  <a:pt x="3181" y="12951"/>
                </a:cubicBezTo>
                <a:cubicBezTo>
                  <a:pt x="3665" y="12951"/>
                  <a:pt x="4158" y="12837"/>
                  <a:pt x="4624" y="12591"/>
                </a:cubicBezTo>
                <a:cubicBezTo>
                  <a:pt x="5276" y="13738"/>
                  <a:pt x="6531" y="14462"/>
                  <a:pt x="7835" y="14619"/>
                </a:cubicBezTo>
                <a:cubicBezTo>
                  <a:pt x="8051" y="14647"/>
                  <a:pt x="8267" y="14661"/>
                  <a:pt x="8483" y="14661"/>
                </a:cubicBezTo>
                <a:cubicBezTo>
                  <a:pt x="9573" y="14661"/>
                  <a:pt x="10655" y="14319"/>
                  <a:pt x="11602" y="13774"/>
                </a:cubicBezTo>
                <a:lnTo>
                  <a:pt x="11602" y="13774"/>
                </a:lnTo>
                <a:cubicBezTo>
                  <a:pt x="10950" y="15597"/>
                  <a:pt x="12773" y="17022"/>
                  <a:pt x="13534" y="17360"/>
                </a:cubicBezTo>
                <a:cubicBezTo>
                  <a:pt x="14250" y="17678"/>
                  <a:pt x="15062" y="17840"/>
                  <a:pt x="15893" y="17840"/>
                </a:cubicBezTo>
                <a:cubicBezTo>
                  <a:pt x="17809" y="17840"/>
                  <a:pt x="19824" y="16980"/>
                  <a:pt x="20995" y="15187"/>
                </a:cubicBezTo>
                <a:cubicBezTo>
                  <a:pt x="20995" y="15187"/>
                  <a:pt x="21706" y="16132"/>
                  <a:pt x="22856" y="16132"/>
                </a:cubicBezTo>
                <a:cubicBezTo>
                  <a:pt x="22987" y="16132"/>
                  <a:pt x="23123" y="16119"/>
                  <a:pt x="23264" y="16092"/>
                </a:cubicBezTo>
                <a:cubicBezTo>
                  <a:pt x="24303" y="15899"/>
                  <a:pt x="24725" y="15259"/>
                  <a:pt x="24906" y="14813"/>
                </a:cubicBezTo>
                <a:cubicBezTo>
                  <a:pt x="25800" y="15748"/>
                  <a:pt x="27032" y="16272"/>
                  <a:pt x="28317" y="16272"/>
                </a:cubicBezTo>
                <a:cubicBezTo>
                  <a:pt x="28507" y="16272"/>
                  <a:pt x="28698" y="16261"/>
                  <a:pt x="28890" y="16237"/>
                </a:cubicBezTo>
                <a:cubicBezTo>
                  <a:pt x="30761" y="16044"/>
                  <a:pt x="31788" y="15187"/>
                  <a:pt x="32343" y="14161"/>
                </a:cubicBezTo>
                <a:cubicBezTo>
                  <a:pt x="32774" y="14341"/>
                  <a:pt x="33189" y="14419"/>
                  <a:pt x="33540" y="14419"/>
                </a:cubicBezTo>
                <a:cubicBezTo>
                  <a:pt x="33730" y="14419"/>
                  <a:pt x="33901" y="14396"/>
                  <a:pt x="34045" y="14354"/>
                </a:cubicBezTo>
                <a:cubicBezTo>
                  <a:pt x="35953" y="13774"/>
                  <a:pt x="35856" y="12265"/>
                  <a:pt x="35615" y="11891"/>
                </a:cubicBezTo>
                <a:lnTo>
                  <a:pt x="35615" y="11891"/>
                </a:lnTo>
                <a:cubicBezTo>
                  <a:pt x="35769" y="11959"/>
                  <a:pt x="35935" y="11991"/>
                  <a:pt x="36104" y="11991"/>
                </a:cubicBezTo>
                <a:cubicBezTo>
                  <a:pt x="36174" y="11991"/>
                  <a:pt x="36245" y="11986"/>
                  <a:pt x="36315" y="11976"/>
                </a:cubicBezTo>
                <a:cubicBezTo>
                  <a:pt x="36641" y="11927"/>
                  <a:pt x="37039" y="11746"/>
                  <a:pt x="37474" y="11287"/>
                </a:cubicBezTo>
                <a:lnTo>
                  <a:pt x="37631" y="11348"/>
                </a:lnTo>
                <a:cubicBezTo>
                  <a:pt x="38348" y="11600"/>
                  <a:pt x="39103" y="11735"/>
                  <a:pt x="39860" y="11735"/>
                </a:cubicBezTo>
                <a:cubicBezTo>
                  <a:pt x="40047" y="11735"/>
                  <a:pt x="40233" y="11727"/>
                  <a:pt x="40420" y="11710"/>
                </a:cubicBezTo>
                <a:cubicBezTo>
                  <a:pt x="42025" y="11577"/>
                  <a:pt x="43269" y="10841"/>
                  <a:pt x="44090" y="10285"/>
                </a:cubicBezTo>
                <a:cubicBezTo>
                  <a:pt x="45164" y="10225"/>
                  <a:pt x="46166" y="10165"/>
                  <a:pt x="47156" y="10032"/>
                </a:cubicBezTo>
                <a:cubicBezTo>
                  <a:pt x="47410" y="9996"/>
                  <a:pt x="47663" y="9959"/>
                  <a:pt x="47917" y="9923"/>
                </a:cubicBezTo>
                <a:cubicBezTo>
                  <a:pt x="48943" y="9742"/>
                  <a:pt x="49969" y="9476"/>
                  <a:pt x="50947" y="9126"/>
                </a:cubicBezTo>
                <a:cubicBezTo>
                  <a:pt x="51128" y="9054"/>
                  <a:pt x="51309" y="8994"/>
                  <a:pt x="51490" y="8921"/>
                </a:cubicBezTo>
                <a:cubicBezTo>
                  <a:pt x="51937" y="8752"/>
                  <a:pt x="51949" y="8523"/>
                  <a:pt x="51647" y="8305"/>
                </a:cubicBezTo>
                <a:cubicBezTo>
                  <a:pt x="51101" y="7925"/>
                  <a:pt x="49573" y="7569"/>
                  <a:pt x="47926" y="7569"/>
                </a:cubicBezTo>
                <a:cubicBezTo>
                  <a:pt x="47899" y="7569"/>
                  <a:pt x="47872" y="7569"/>
                  <a:pt x="47844" y="7569"/>
                </a:cubicBezTo>
                <a:cubicBezTo>
                  <a:pt x="46444" y="7569"/>
                  <a:pt x="43740" y="8317"/>
                  <a:pt x="43740" y="8317"/>
                </a:cubicBezTo>
                <a:cubicBezTo>
                  <a:pt x="43177" y="7816"/>
                  <a:pt x="41789" y="7350"/>
                  <a:pt x="40267" y="7350"/>
                </a:cubicBezTo>
                <a:cubicBezTo>
                  <a:pt x="39112" y="7350"/>
                  <a:pt x="37880" y="7618"/>
                  <a:pt x="36870" y="8342"/>
                </a:cubicBezTo>
                <a:cubicBezTo>
                  <a:pt x="36454" y="7174"/>
                  <a:pt x="35206" y="6467"/>
                  <a:pt x="33994" y="6467"/>
                </a:cubicBezTo>
                <a:cubicBezTo>
                  <a:pt x="33376" y="6467"/>
                  <a:pt x="32767" y="6651"/>
                  <a:pt x="32283" y="7050"/>
                </a:cubicBezTo>
                <a:cubicBezTo>
                  <a:pt x="32790" y="4563"/>
                  <a:pt x="30882" y="1859"/>
                  <a:pt x="28395" y="1508"/>
                </a:cubicBezTo>
                <a:cubicBezTo>
                  <a:pt x="28210" y="1483"/>
                  <a:pt x="28025" y="1470"/>
                  <a:pt x="27840" y="1470"/>
                </a:cubicBezTo>
                <a:cubicBezTo>
                  <a:pt x="25532" y="1470"/>
                  <a:pt x="23335" y="3434"/>
                  <a:pt x="23168" y="5770"/>
                </a:cubicBezTo>
                <a:cubicBezTo>
                  <a:pt x="23243" y="4585"/>
                  <a:pt x="22084" y="3601"/>
                  <a:pt x="20957" y="3601"/>
                </a:cubicBezTo>
                <a:cubicBezTo>
                  <a:pt x="20649" y="3601"/>
                  <a:pt x="20343" y="3675"/>
                  <a:pt x="20065" y="3838"/>
                </a:cubicBezTo>
                <a:cubicBezTo>
                  <a:pt x="19846" y="1737"/>
                  <a:pt x="17871" y="0"/>
                  <a:pt x="1578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2981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778;p55">
            <a:extLst>
              <a:ext uri="{FF2B5EF4-FFF2-40B4-BE49-F238E27FC236}">
                <a16:creationId xmlns:a16="http://schemas.microsoft.com/office/drawing/2014/main" id="{1D20D77F-043E-475E-9F56-21DFA35B75CF}"/>
              </a:ext>
            </a:extLst>
          </p:cNvPr>
          <p:cNvGrpSpPr/>
          <p:nvPr/>
        </p:nvGrpSpPr>
        <p:grpSpPr>
          <a:xfrm>
            <a:off x="1913466" y="763725"/>
            <a:ext cx="5086774" cy="3833136"/>
            <a:chOff x="331763" y="414153"/>
            <a:chExt cx="6903246" cy="5019697"/>
          </a:xfrm>
        </p:grpSpPr>
        <p:sp>
          <p:nvSpPr>
            <p:cNvPr id="30" name="Google Shape;779;p55">
              <a:extLst>
                <a:ext uri="{FF2B5EF4-FFF2-40B4-BE49-F238E27FC236}">
                  <a16:creationId xmlns:a16="http://schemas.microsoft.com/office/drawing/2014/main" id="{207EF7E7-FC1E-43B5-BD8F-1849C79C75EE}"/>
                </a:ext>
              </a:extLst>
            </p:cNvPr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0;p55">
              <a:extLst>
                <a:ext uri="{FF2B5EF4-FFF2-40B4-BE49-F238E27FC236}">
                  <a16:creationId xmlns:a16="http://schemas.microsoft.com/office/drawing/2014/main" id="{30BE0000-B194-4BBD-A36D-C4F2EDE803A4}"/>
                </a:ext>
              </a:extLst>
            </p:cNvPr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;p55">
              <a:extLst>
                <a:ext uri="{FF2B5EF4-FFF2-40B4-BE49-F238E27FC236}">
                  <a16:creationId xmlns:a16="http://schemas.microsoft.com/office/drawing/2014/main" id="{013F9B65-BEF7-4C18-B1B3-A5B51FF85C95}"/>
                </a:ext>
              </a:extLst>
            </p:cNvPr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2;p55">
              <a:extLst>
                <a:ext uri="{FF2B5EF4-FFF2-40B4-BE49-F238E27FC236}">
                  <a16:creationId xmlns:a16="http://schemas.microsoft.com/office/drawing/2014/main" id="{8E86A492-52C0-4255-B660-AB418EB2A27A}"/>
                </a:ext>
              </a:extLst>
            </p:cNvPr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80C80753-C0D6-48C3-8FE4-F74F98756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9559" y="836507"/>
            <a:ext cx="4858759" cy="3188531"/>
          </a:xfrm>
          <a:prstGeom prst="rect">
            <a:avLst/>
          </a:prstGeom>
        </p:spPr>
      </p:pic>
      <p:sp>
        <p:nvSpPr>
          <p:cNvPr id="2" name="Google Shape;533;p41">
            <a:extLst>
              <a:ext uri="{FF2B5EF4-FFF2-40B4-BE49-F238E27FC236}">
                <a16:creationId xmlns:a16="http://schemas.microsoft.com/office/drawing/2014/main" id="{DD0EEAD2-AA31-4FF6-356C-29EE415F6B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34455" y="77638"/>
            <a:ext cx="3628965" cy="6073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US" dirty="0"/>
              <a:t>Model Architecture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39"/>
          <p:cNvSpPr txBox="1">
            <a:spLocks noGrp="1"/>
          </p:cNvSpPr>
          <p:nvPr>
            <p:ph type="title"/>
          </p:nvPr>
        </p:nvSpPr>
        <p:spPr>
          <a:xfrm>
            <a:off x="720000" y="22608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514" name="Google Shape;514;p39"/>
          <p:cNvSpPr txBox="1">
            <a:spLocks noGrp="1"/>
          </p:cNvSpPr>
          <p:nvPr>
            <p:ph type="title" idx="5"/>
          </p:nvPr>
        </p:nvSpPr>
        <p:spPr>
          <a:xfrm>
            <a:off x="574914" y="1422613"/>
            <a:ext cx="734700" cy="52727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18" name="Google Shape;518;p39"/>
          <p:cNvSpPr txBox="1">
            <a:spLocks noGrp="1"/>
          </p:cNvSpPr>
          <p:nvPr>
            <p:ph type="subTitle" idx="9"/>
          </p:nvPr>
        </p:nvSpPr>
        <p:spPr>
          <a:xfrm>
            <a:off x="1371075" y="1371376"/>
            <a:ext cx="1449245" cy="7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 &amp; objectives</a:t>
            </a:r>
            <a:endParaRPr dirty="0"/>
          </a:p>
        </p:txBody>
      </p:sp>
      <p:sp>
        <p:nvSpPr>
          <p:cNvPr id="519" name="Google Shape;519;p39"/>
          <p:cNvSpPr txBox="1">
            <a:spLocks noGrp="1"/>
          </p:cNvSpPr>
          <p:nvPr>
            <p:ph type="subTitle" idx="13"/>
          </p:nvPr>
        </p:nvSpPr>
        <p:spPr>
          <a:xfrm>
            <a:off x="3937222" y="1369939"/>
            <a:ext cx="2180100" cy="7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Goals of the Project</a:t>
            </a:r>
            <a:endParaRPr dirty="0"/>
          </a:p>
        </p:txBody>
      </p:sp>
      <p:sp>
        <p:nvSpPr>
          <p:cNvPr id="520" name="Google Shape;520;p39"/>
          <p:cNvSpPr txBox="1">
            <a:spLocks noGrp="1"/>
          </p:cNvSpPr>
          <p:nvPr>
            <p:ph type="subTitle" idx="14"/>
          </p:nvPr>
        </p:nvSpPr>
        <p:spPr>
          <a:xfrm>
            <a:off x="6488694" y="1391114"/>
            <a:ext cx="2180100" cy="7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Dataset Overview</a:t>
            </a:r>
            <a:endParaRPr dirty="0"/>
          </a:p>
        </p:txBody>
      </p:sp>
      <p:sp>
        <p:nvSpPr>
          <p:cNvPr id="521" name="Google Shape;521;p39"/>
          <p:cNvSpPr txBox="1">
            <a:spLocks noGrp="1"/>
          </p:cNvSpPr>
          <p:nvPr>
            <p:ph type="subTitle" idx="15"/>
          </p:nvPr>
        </p:nvSpPr>
        <p:spPr>
          <a:xfrm>
            <a:off x="3999959" y="2787416"/>
            <a:ext cx="2180100" cy="10327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 Architecture</a:t>
            </a:r>
            <a:br>
              <a:rPr lang="en-US" dirty="0"/>
            </a:br>
            <a:r>
              <a:rPr lang="en-US" dirty="0"/>
              <a:t>&amp; Summary</a:t>
            </a:r>
            <a:endParaRPr dirty="0"/>
          </a:p>
        </p:txBody>
      </p:sp>
      <p:sp>
        <p:nvSpPr>
          <p:cNvPr id="19" name="Google Shape;514;p39">
            <a:extLst>
              <a:ext uri="{FF2B5EF4-FFF2-40B4-BE49-F238E27FC236}">
                <a16:creationId xmlns:a16="http://schemas.microsoft.com/office/drawing/2014/main" id="{0C544B52-8E0A-4915-8DE6-E05D3BD47870}"/>
              </a:ext>
            </a:extLst>
          </p:cNvPr>
          <p:cNvSpPr txBox="1">
            <a:spLocks/>
          </p:cNvSpPr>
          <p:nvPr/>
        </p:nvSpPr>
        <p:spPr>
          <a:xfrm>
            <a:off x="3191692" y="1443975"/>
            <a:ext cx="726833" cy="505915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r>
              <a:rPr lang="ar-EG" dirty="0"/>
              <a:t>02</a:t>
            </a:r>
            <a:endParaRPr lang="en" dirty="0"/>
          </a:p>
        </p:txBody>
      </p:sp>
      <p:sp>
        <p:nvSpPr>
          <p:cNvPr id="25" name="Google Shape;514;p39">
            <a:extLst>
              <a:ext uri="{FF2B5EF4-FFF2-40B4-BE49-F238E27FC236}">
                <a16:creationId xmlns:a16="http://schemas.microsoft.com/office/drawing/2014/main" id="{62ACE305-9262-40CE-9B98-30C116582CE9}"/>
              </a:ext>
            </a:extLst>
          </p:cNvPr>
          <p:cNvSpPr txBox="1">
            <a:spLocks/>
          </p:cNvSpPr>
          <p:nvPr/>
        </p:nvSpPr>
        <p:spPr>
          <a:xfrm>
            <a:off x="5700400" y="1440052"/>
            <a:ext cx="726833" cy="509838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</a:p>
        </p:txBody>
      </p:sp>
      <p:sp>
        <p:nvSpPr>
          <p:cNvPr id="28" name="Google Shape;514;p39">
            <a:extLst>
              <a:ext uri="{FF2B5EF4-FFF2-40B4-BE49-F238E27FC236}">
                <a16:creationId xmlns:a16="http://schemas.microsoft.com/office/drawing/2014/main" id="{8FB8F5D8-2E11-44E3-9083-2684BCD52B6C}"/>
              </a:ext>
            </a:extLst>
          </p:cNvPr>
          <p:cNvSpPr txBox="1">
            <a:spLocks/>
          </p:cNvSpPr>
          <p:nvPr/>
        </p:nvSpPr>
        <p:spPr>
          <a:xfrm>
            <a:off x="574914" y="2787416"/>
            <a:ext cx="734700" cy="527277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r>
              <a:rPr lang="ar-EG" dirty="0"/>
              <a:t>04</a:t>
            </a:r>
            <a:endParaRPr lang="en" dirty="0"/>
          </a:p>
        </p:txBody>
      </p:sp>
      <p:sp>
        <p:nvSpPr>
          <p:cNvPr id="29" name="Google Shape;518;p39">
            <a:extLst>
              <a:ext uri="{FF2B5EF4-FFF2-40B4-BE49-F238E27FC236}">
                <a16:creationId xmlns:a16="http://schemas.microsoft.com/office/drawing/2014/main" id="{5CB1765C-34F1-4CDF-B665-402FB2367252}"/>
              </a:ext>
            </a:extLst>
          </p:cNvPr>
          <p:cNvSpPr txBox="1">
            <a:spLocks/>
          </p:cNvSpPr>
          <p:nvPr/>
        </p:nvSpPr>
        <p:spPr>
          <a:xfrm>
            <a:off x="1297179" y="2726106"/>
            <a:ext cx="21801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stoga"/>
              <a:buNone/>
              <a:defRPr sz="2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stoga"/>
              <a:buNone/>
              <a:defRPr sz="2400" b="1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stoga"/>
              <a:buNone/>
              <a:defRPr sz="2400" b="1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stoga"/>
              <a:buNone/>
              <a:defRPr sz="2400" b="1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stoga"/>
              <a:buNone/>
              <a:defRPr sz="2400" b="1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stoga"/>
              <a:buNone/>
              <a:defRPr sz="2400" b="1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stoga"/>
              <a:buNone/>
              <a:defRPr sz="2400" b="1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stoga"/>
              <a:buNone/>
              <a:defRPr sz="2400" b="1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stoga"/>
              <a:buNone/>
              <a:defRPr sz="2400" b="1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Preprocessing</a:t>
            </a:r>
          </a:p>
        </p:txBody>
      </p:sp>
      <p:sp>
        <p:nvSpPr>
          <p:cNvPr id="30" name="Google Shape;514;p39">
            <a:extLst>
              <a:ext uri="{FF2B5EF4-FFF2-40B4-BE49-F238E27FC236}">
                <a16:creationId xmlns:a16="http://schemas.microsoft.com/office/drawing/2014/main" id="{2952B0F9-2AF7-4C2E-90CE-27EA769825C6}"/>
              </a:ext>
            </a:extLst>
          </p:cNvPr>
          <p:cNvSpPr txBox="1">
            <a:spLocks/>
          </p:cNvSpPr>
          <p:nvPr/>
        </p:nvSpPr>
        <p:spPr>
          <a:xfrm>
            <a:off x="3183825" y="2827568"/>
            <a:ext cx="734700" cy="527277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r>
              <a:rPr lang="ar-EG" dirty="0"/>
              <a:t>05</a:t>
            </a:r>
            <a:endParaRPr lang="en" dirty="0"/>
          </a:p>
        </p:txBody>
      </p:sp>
      <p:sp>
        <p:nvSpPr>
          <p:cNvPr id="33" name="Google Shape;514;p39">
            <a:extLst>
              <a:ext uri="{FF2B5EF4-FFF2-40B4-BE49-F238E27FC236}">
                <a16:creationId xmlns:a16="http://schemas.microsoft.com/office/drawing/2014/main" id="{F1CA5BF3-8570-43FE-86BF-F304F724B981}"/>
              </a:ext>
            </a:extLst>
          </p:cNvPr>
          <p:cNvSpPr txBox="1">
            <a:spLocks/>
          </p:cNvSpPr>
          <p:nvPr/>
        </p:nvSpPr>
        <p:spPr>
          <a:xfrm>
            <a:off x="5700400" y="2888877"/>
            <a:ext cx="734700" cy="527277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r>
              <a:rPr lang="ar-EG" dirty="0"/>
              <a:t>06</a:t>
            </a:r>
            <a:endParaRPr lang="en" dirty="0"/>
          </a:p>
        </p:txBody>
      </p:sp>
      <p:sp>
        <p:nvSpPr>
          <p:cNvPr id="34" name="Google Shape;521;p39">
            <a:extLst>
              <a:ext uri="{FF2B5EF4-FFF2-40B4-BE49-F238E27FC236}">
                <a16:creationId xmlns:a16="http://schemas.microsoft.com/office/drawing/2014/main" id="{B771C2EA-BC78-4EF0-9CF5-739EDA6E9A0A}"/>
              </a:ext>
            </a:extLst>
          </p:cNvPr>
          <p:cNvSpPr txBox="1">
            <a:spLocks/>
          </p:cNvSpPr>
          <p:nvPr/>
        </p:nvSpPr>
        <p:spPr>
          <a:xfrm>
            <a:off x="6488694" y="2825120"/>
            <a:ext cx="21801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stoga"/>
              <a:buNone/>
              <a:defRPr sz="2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stoga"/>
              <a:buNone/>
              <a:defRPr sz="2400" b="1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stoga"/>
              <a:buNone/>
              <a:defRPr sz="2400" b="1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stoga"/>
              <a:buNone/>
              <a:defRPr sz="2400" b="1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stoga"/>
              <a:buNone/>
              <a:defRPr sz="2400" b="1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stoga"/>
              <a:buNone/>
              <a:defRPr sz="2400" b="1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stoga"/>
              <a:buNone/>
              <a:defRPr sz="2400" b="1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stoga"/>
              <a:buNone/>
              <a:defRPr sz="2400" b="1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stoga"/>
              <a:buNone/>
              <a:defRPr sz="2400" b="1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pPr marL="0" indent="0"/>
            <a:r>
              <a:rPr lang="en-US" dirty="0"/>
              <a:t>Deployment &amp; Results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9" grpId="0"/>
      <p:bldP spid="514" grpId="0" animBg="1"/>
      <p:bldP spid="518" grpId="0" build="p"/>
      <p:bldP spid="519" grpId="0" build="p"/>
      <p:bldP spid="520" grpId="0" build="p"/>
      <p:bldP spid="521" grpId="0" build="p"/>
      <p:bldP spid="19" grpId="0" animBg="1"/>
      <p:bldP spid="25" grpId="0" animBg="1"/>
      <p:bldP spid="28" grpId="0" animBg="1"/>
      <p:bldP spid="29" grpId="0"/>
      <p:bldP spid="30" grpId="0" animBg="1"/>
      <p:bldP spid="33" grpId="0" animBg="1"/>
      <p:bldP spid="3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779;p55">
            <a:extLst>
              <a:ext uri="{FF2B5EF4-FFF2-40B4-BE49-F238E27FC236}">
                <a16:creationId xmlns:a16="http://schemas.microsoft.com/office/drawing/2014/main" id="{207EF7E7-FC1E-43B5-BD8F-1849C79C75EE}"/>
              </a:ext>
            </a:extLst>
          </p:cNvPr>
          <p:cNvSpPr/>
          <p:nvPr/>
        </p:nvSpPr>
        <p:spPr>
          <a:xfrm>
            <a:off x="3888936" y="3947141"/>
            <a:ext cx="1151549" cy="541177"/>
          </a:xfrm>
          <a:custGeom>
            <a:avLst/>
            <a:gdLst/>
            <a:ahLst/>
            <a:cxnLst/>
            <a:rect l="l" t="t" r="r" b="b"/>
            <a:pathLst>
              <a:path w="66429" h="28348" extrusionOk="0">
                <a:moveTo>
                  <a:pt x="6889" y="1"/>
                </a:moveTo>
                <a:lnTo>
                  <a:pt x="1" y="28347"/>
                </a:lnTo>
                <a:lnTo>
                  <a:pt x="66429" y="28347"/>
                </a:lnTo>
                <a:lnTo>
                  <a:pt x="59475" y="1"/>
                </a:lnTo>
                <a:lnTo>
                  <a:pt x="33182" y="464"/>
                </a:lnTo>
                <a:lnTo>
                  <a:pt x="688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780;p55">
            <a:extLst>
              <a:ext uri="{FF2B5EF4-FFF2-40B4-BE49-F238E27FC236}">
                <a16:creationId xmlns:a16="http://schemas.microsoft.com/office/drawing/2014/main" id="{30BE0000-B194-4BBD-A36D-C4F2EDE803A4}"/>
              </a:ext>
            </a:extLst>
          </p:cNvPr>
          <p:cNvSpPr/>
          <p:nvPr/>
        </p:nvSpPr>
        <p:spPr>
          <a:xfrm>
            <a:off x="2071280" y="655182"/>
            <a:ext cx="4786720" cy="3324705"/>
          </a:xfrm>
          <a:custGeom>
            <a:avLst/>
            <a:gdLst/>
            <a:ahLst/>
            <a:cxnLst/>
            <a:rect l="l" t="t" r="r" b="b"/>
            <a:pathLst>
              <a:path w="248162" h="181204" extrusionOk="0">
                <a:moveTo>
                  <a:pt x="4636" y="0"/>
                </a:moveTo>
                <a:cubicBezTo>
                  <a:pt x="2053" y="0"/>
                  <a:pt x="0" y="2053"/>
                  <a:pt x="0" y="4636"/>
                </a:cubicBezTo>
                <a:lnTo>
                  <a:pt x="0" y="176634"/>
                </a:lnTo>
                <a:cubicBezTo>
                  <a:pt x="0" y="179151"/>
                  <a:pt x="2053" y="181204"/>
                  <a:pt x="4636" y="181204"/>
                </a:cubicBezTo>
                <a:lnTo>
                  <a:pt x="243526" y="181204"/>
                </a:lnTo>
                <a:cubicBezTo>
                  <a:pt x="246109" y="181204"/>
                  <a:pt x="248162" y="179151"/>
                  <a:pt x="248162" y="176634"/>
                </a:cubicBezTo>
                <a:lnTo>
                  <a:pt x="248162" y="4636"/>
                </a:lnTo>
                <a:cubicBezTo>
                  <a:pt x="248162" y="2053"/>
                  <a:pt x="246109" y="0"/>
                  <a:pt x="24352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781;p55">
            <a:extLst>
              <a:ext uri="{FF2B5EF4-FFF2-40B4-BE49-F238E27FC236}">
                <a16:creationId xmlns:a16="http://schemas.microsoft.com/office/drawing/2014/main" id="{013F9B65-BEF7-4C18-B1B3-A5B51FF85C95}"/>
              </a:ext>
            </a:extLst>
          </p:cNvPr>
          <p:cNvSpPr/>
          <p:nvPr/>
        </p:nvSpPr>
        <p:spPr>
          <a:xfrm>
            <a:off x="2220734" y="797345"/>
            <a:ext cx="4487804" cy="3040368"/>
          </a:xfrm>
          <a:custGeom>
            <a:avLst/>
            <a:gdLst/>
            <a:ahLst/>
            <a:cxnLst/>
            <a:rect l="l" t="t" r="r" b="b"/>
            <a:pathLst>
              <a:path w="232665" h="165707" extrusionOk="0">
                <a:moveTo>
                  <a:pt x="1" y="1"/>
                </a:moveTo>
                <a:lnTo>
                  <a:pt x="1" y="24307"/>
                </a:lnTo>
                <a:lnTo>
                  <a:pt x="1" y="165707"/>
                </a:lnTo>
                <a:lnTo>
                  <a:pt x="232665" y="165707"/>
                </a:lnTo>
                <a:lnTo>
                  <a:pt x="232665" y="121532"/>
                </a:lnTo>
                <a:lnTo>
                  <a:pt x="23266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782;p55">
            <a:extLst>
              <a:ext uri="{FF2B5EF4-FFF2-40B4-BE49-F238E27FC236}">
                <a16:creationId xmlns:a16="http://schemas.microsoft.com/office/drawing/2014/main" id="{8E86A492-52C0-4255-B660-AB418EB2A27A}"/>
              </a:ext>
            </a:extLst>
          </p:cNvPr>
          <p:cNvSpPr/>
          <p:nvPr/>
        </p:nvSpPr>
        <p:spPr>
          <a:xfrm>
            <a:off x="3763794" y="4315072"/>
            <a:ext cx="1400688" cy="173246"/>
          </a:xfrm>
          <a:custGeom>
            <a:avLst/>
            <a:gdLst/>
            <a:ahLst/>
            <a:cxnLst/>
            <a:rect l="l" t="t" r="r" b="b"/>
            <a:pathLst>
              <a:path w="80801" h="9075" extrusionOk="0">
                <a:moveTo>
                  <a:pt x="4571" y="1"/>
                </a:moveTo>
                <a:cubicBezTo>
                  <a:pt x="2054" y="1"/>
                  <a:pt x="1" y="2054"/>
                  <a:pt x="1" y="4570"/>
                </a:cubicBezTo>
                <a:cubicBezTo>
                  <a:pt x="1" y="7021"/>
                  <a:pt x="2054" y="9074"/>
                  <a:pt x="4571" y="9074"/>
                </a:cubicBezTo>
                <a:lnTo>
                  <a:pt x="76297" y="9074"/>
                </a:lnTo>
                <a:cubicBezTo>
                  <a:pt x="78814" y="9074"/>
                  <a:pt x="80801" y="7021"/>
                  <a:pt x="80801" y="4570"/>
                </a:cubicBezTo>
                <a:cubicBezTo>
                  <a:pt x="80801" y="2054"/>
                  <a:pt x="78814" y="1"/>
                  <a:pt x="76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F290D4-15AF-432B-9822-3AAB8988E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8894" y="732115"/>
            <a:ext cx="4538230" cy="18397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84DEE2-C903-4332-9685-64D448BA15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404"/>
          <a:stretch/>
        </p:blipFill>
        <p:spPr>
          <a:xfrm>
            <a:off x="2188893" y="2571750"/>
            <a:ext cx="4538231" cy="1282011"/>
          </a:xfrm>
          <a:prstGeom prst="rect">
            <a:avLst/>
          </a:prstGeom>
        </p:spPr>
      </p:pic>
      <p:sp>
        <p:nvSpPr>
          <p:cNvPr id="2" name="Google Shape;533;p41">
            <a:extLst>
              <a:ext uri="{FF2B5EF4-FFF2-40B4-BE49-F238E27FC236}">
                <a16:creationId xmlns:a16="http://schemas.microsoft.com/office/drawing/2014/main" id="{B14D6D0D-E6AD-91F6-33D8-DB02413546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34455" y="77638"/>
            <a:ext cx="3628965" cy="6073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US" dirty="0"/>
              <a:t>Model Architecture</a:t>
            </a:r>
          </a:p>
        </p:txBody>
      </p:sp>
    </p:spTree>
    <p:extLst>
      <p:ext uri="{BB962C8B-B14F-4D97-AF65-F5344CB8AC3E}">
        <p14:creationId xmlns:p14="http://schemas.microsoft.com/office/powerpoint/2010/main" val="924046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779;p55">
            <a:extLst>
              <a:ext uri="{FF2B5EF4-FFF2-40B4-BE49-F238E27FC236}">
                <a16:creationId xmlns:a16="http://schemas.microsoft.com/office/drawing/2014/main" id="{207EF7E7-FC1E-43B5-BD8F-1849C79C75EE}"/>
              </a:ext>
            </a:extLst>
          </p:cNvPr>
          <p:cNvSpPr/>
          <p:nvPr/>
        </p:nvSpPr>
        <p:spPr>
          <a:xfrm>
            <a:off x="3937814" y="3961133"/>
            <a:ext cx="1053781" cy="541177"/>
          </a:xfrm>
          <a:custGeom>
            <a:avLst/>
            <a:gdLst/>
            <a:ahLst/>
            <a:cxnLst/>
            <a:rect l="l" t="t" r="r" b="b"/>
            <a:pathLst>
              <a:path w="66429" h="28348" extrusionOk="0">
                <a:moveTo>
                  <a:pt x="6889" y="1"/>
                </a:moveTo>
                <a:lnTo>
                  <a:pt x="1" y="28347"/>
                </a:lnTo>
                <a:lnTo>
                  <a:pt x="66429" y="28347"/>
                </a:lnTo>
                <a:lnTo>
                  <a:pt x="59475" y="1"/>
                </a:lnTo>
                <a:lnTo>
                  <a:pt x="33182" y="464"/>
                </a:lnTo>
                <a:lnTo>
                  <a:pt x="688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780;p55">
            <a:extLst>
              <a:ext uri="{FF2B5EF4-FFF2-40B4-BE49-F238E27FC236}">
                <a16:creationId xmlns:a16="http://schemas.microsoft.com/office/drawing/2014/main" id="{30BE0000-B194-4BBD-A36D-C4F2EDE803A4}"/>
              </a:ext>
            </a:extLst>
          </p:cNvPr>
          <p:cNvSpPr/>
          <p:nvPr/>
        </p:nvSpPr>
        <p:spPr>
          <a:xfrm>
            <a:off x="2274480" y="669174"/>
            <a:ext cx="4380320" cy="3324705"/>
          </a:xfrm>
          <a:custGeom>
            <a:avLst/>
            <a:gdLst/>
            <a:ahLst/>
            <a:cxnLst/>
            <a:rect l="l" t="t" r="r" b="b"/>
            <a:pathLst>
              <a:path w="248162" h="181204" extrusionOk="0">
                <a:moveTo>
                  <a:pt x="4636" y="0"/>
                </a:moveTo>
                <a:cubicBezTo>
                  <a:pt x="2053" y="0"/>
                  <a:pt x="0" y="2053"/>
                  <a:pt x="0" y="4636"/>
                </a:cubicBezTo>
                <a:lnTo>
                  <a:pt x="0" y="176634"/>
                </a:lnTo>
                <a:cubicBezTo>
                  <a:pt x="0" y="179151"/>
                  <a:pt x="2053" y="181204"/>
                  <a:pt x="4636" y="181204"/>
                </a:cubicBezTo>
                <a:lnTo>
                  <a:pt x="243526" y="181204"/>
                </a:lnTo>
                <a:cubicBezTo>
                  <a:pt x="246109" y="181204"/>
                  <a:pt x="248162" y="179151"/>
                  <a:pt x="248162" y="176634"/>
                </a:cubicBezTo>
                <a:lnTo>
                  <a:pt x="248162" y="4636"/>
                </a:lnTo>
                <a:cubicBezTo>
                  <a:pt x="248162" y="2053"/>
                  <a:pt x="246109" y="0"/>
                  <a:pt x="24352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781;p55">
            <a:extLst>
              <a:ext uri="{FF2B5EF4-FFF2-40B4-BE49-F238E27FC236}">
                <a16:creationId xmlns:a16="http://schemas.microsoft.com/office/drawing/2014/main" id="{013F9B65-BEF7-4C18-B1B3-A5B51FF85C95}"/>
              </a:ext>
            </a:extLst>
          </p:cNvPr>
          <p:cNvSpPr/>
          <p:nvPr/>
        </p:nvSpPr>
        <p:spPr>
          <a:xfrm>
            <a:off x="2411245" y="811337"/>
            <a:ext cx="4106782" cy="3040368"/>
          </a:xfrm>
          <a:custGeom>
            <a:avLst/>
            <a:gdLst/>
            <a:ahLst/>
            <a:cxnLst/>
            <a:rect l="l" t="t" r="r" b="b"/>
            <a:pathLst>
              <a:path w="232665" h="165707" extrusionOk="0">
                <a:moveTo>
                  <a:pt x="1" y="1"/>
                </a:moveTo>
                <a:lnTo>
                  <a:pt x="1" y="24307"/>
                </a:lnTo>
                <a:lnTo>
                  <a:pt x="1" y="165707"/>
                </a:lnTo>
                <a:lnTo>
                  <a:pt x="232665" y="165707"/>
                </a:lnTo>
                <a:lnTo>
                  <a:pt x="232665" y="121532"/>
                </a:lnTo>
                <a:lnTo>
                  <a:pt x="23266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782;p55">
            <a:extLst>
              <a:ext uri="{FF2B5EF4-FFF2-40B4-BE49-F238E27FC236}">
                <a16:creationId xmlns:a16="http://schemas.microsoft.com/office/drawing/2014/main" id="{8E86A492-52C0-4255-B660-AB418EB2A27A}"/>
              </a:ext>
            </a:extLst>
          </p:cNvPr>
          <p:cNvSpPr/>
          <p:nvPr/>
        </p:nvSpPr>
        <p:spPr>
          <a:xfrm>
            <a:off x="3823297" y="4329064"/>
            <a:ext cx="1281767" cy="173246"/>
          </a:xfrm>
          <a:custGeom>
            <a:avLst/>
            <a:gdLst/>
            <a:ahLst/>
            <a:cxnLst/>
            <a:rect l="l" t="t" r="r" b="b"/>
            <a:pathLst>
              <a:path w="80801" h="9075" extrusionOk="0">
                <a:moveTo>
                  <a:pt x="4571" y="1"/>
                </a:moveTo>
                <a:cubicBezTo>
                  <a:pt x="2054" y="1"/>
                  <a:pt x="1" y="2054"/>
                  <a:pt x="1" y="4570"/>
                </a:cubicBezTo>
                <a:cubicBezTo>
                  <a:pt x="1" y="7021"/>
                  <a:pt x="2054" y="9074"/>
                  <a:pt x="4571" y="9074"/>
                </a:cubicBezTo>
                <a:lnTo>
                  <a:pt x="76297" y="9074"/>
                </a:lnTo>
                <a:cubicBezTo>
                  <a:pt x="78814" y="9074"/>
                  <a:pt x="80801" y="7021"/>
                  <a:pt x="80801" y="4570"/>
                </a:cubicBezTo>
                <a:cubicBezTo>
                  <a:pt x="80801" y="2054"/>
                  <a:pt x="78814" y="1"/>
                  <a:pt x="76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243196-5C67-430B-926B-FB1DD67F8C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3615" y="726066"/>
            <a:ext cx="4138017" cy="3139185"/>
          </a:xfrm>
          <a:prstGeom prst="rect">
            <a:avLst/>
          </a:prstGeom>
        </p:spPr>
      </p:pic>
      <p:sp>
        <p:nvSpPr>
          <p:cNvPr id="11" name="Google Shape;966;p63">
            <a:extLst>
              <a:ext uri="{FF2B5EF4-FFF2-40B4-BE49-F238E27FC236}">
                <a16:creationId xmlns:a16="http://schemas.microsoft.com/office/drawing/2014/main" id="{01F7073A-DCC9-44DA-A61E-598103C495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3360" y="726066"/>
            <a:ext cx="17373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SzPts val="1100"/>
              <a:buFont typeface="Arial"/>
              <a:buNone/>
            </a:pPr>
            <a:r>
              <a:rPr lang="en-US" sz="3200" b="1" dirty="0"/>
              <a:t>CNN</a:t>
            </a:r>
          </a:p>
        </p:txBody>
      </p:sp>
      <p:sp>
        <p:nvSpPr>
          <p:cNvPr id="2" name="Google Shape;533;p41">
            <a:extLst>
              <a:ext uri="{FF2B5EF4-FFF2-40B4-BE49-F238E27FC236}">
                <a16:creationId xmlns:a16="http://schemas.microsoft.com/office/drawing/2014/main" id="{3E101D68-A943-1FA4-2AB4-7AB7825A7329}"/>
              </a:ext>
            </a:extLst>
          </p:cNvPr>
          <p:cNvSpPr txBox="1">
            <a:spLocks/>
          </p:cNvSpPr>
          <p:nvPr/>
        </p:nvSpPr>
        <p:spPr>
          <a:xfrm>
            <a:off x="2634455" y="77638"/>
            <a:ext cx="3628965" cy="607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pPr algn="l"/>
            <a:r>
              <a:rPr lang="en-US"/>
              <a:t>Model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1988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779;p55">
            <a:extLst>
              <a:ext uri="{FF2B5EF4-FFF2-40B4-BE49-F238E27FC236}">
                <a16:creationId xmlns:a16="http://schemas.microsoft.com/office/drawing/2014/main" id="{207EF7E7-FC1E-43B5-BD8F-1849C79C75EE}"/>
              </a:ext>
            </a:extLst>
          </p:cNvPr>
          <p:cNvSpPr/>
          <p:nvPr/>
        </p:nvSpPr>
        <p:spPr>
          <a:xfrm>
            <a:off x="3948640" y="3948253"/>
            <a:ext cx="1246873" cy="527739"/>
          </a:xfrm>
          <a:custGeom>
            <a:avLst/>
            <a:gdLst/>
            <a:ahLst/>
            <a:cxnLst/>
            <a:rect l="l" t="t" r="r" b="b"/>
            <a:pathLst>
              <a:path w="66429" h="28348" extrusionOk="0">
                <a:moveTo>
                  <a:pt x="6889" y="1"/>
                </a:moveTo>
                <a:lnTo>
                  <a:pt x="1" y="28347"/>
                </a:lnTo>
                <a:lnTo>
                  <a:pt x="66429" y="28347"/>
                </a:lnTo>
                <a:lnTo>
                  <a:pt x="59475" y="1"/>
                </a:lnTo>
                <a:lnTo>
                  <a:pt x="33182" y="464"/>
                </a:lnTo>
                <a:lnTo>
                  <a:pt x="688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780;p55">
            <a:extLst>
              <a:ext uri="{FF2B5EF4-FFF2-40B4-BE49-F238E27FC236}">
                <a16:creationId xmlns:a16="http://schemas.microsoft.com/office/drawing/2014/main" id="{30BE0000-B194-4BBD-A36D-C4F2EDE803A4}"/>
              </a:ext>
            </a:extLst>
          </p:cNvPr>
          <p:cNvSpPr/>
          <p:nvPr/>
        </p:nvSpPr>
        <p:spPr>
          <a:xfrm>
            <a:off x="1980520" y="738038"/>
            <a:ext cx="5182960" cy="3242148"/>
          </a:xfrm>
          <a:custGeom>
            <a:avLst/>
            <a:gdLst/>
            <a:ahLst/>
            <a:cxnLst/>
            <a:rect l="l" t="t" r="r" b="b"/>
            <a:pathLst>
              <a:path w="248162" h="181204" extrusionOk="0">
                <a:moveTo>
                  <a:pt x="4636" y="0"/>
                </a:moveTo>
                <a:cubicBezTo>
                  <a:pt x="2053" y="0"/>
                  <a:pt x="0" y="2053"/>
                  <a:pt x="0" y="4636"/>
                </a:cubicBezTo>
                <a:lnTo>
                  <a:pt x="0" y="176634"/>
                </a:lnTo>
                <a:cubicBezTo>
                  <a:pt x="0" y="179151"/>
                  <a:pt x="2053" y="181204"/>
                  <a:pt x="4636" y="181204"/>
                </a:cubicBezTo>
                <a:lnTo>
                  <a:pt x="243526" y="181204"/>
                </a:lnTo>
                <a:cubicBezTo>
                  <a:pt x="246109" y="181204"/>
                  <a:pt x="248162" y="179151"/>
                  <a:pt x="248162" y="176634"/>
                </a:cubicBezTo>
                <a:lnTo>
                  <a:pt x="248162" y="4636"/>
                </a:lnTo>
                <a:cubicBezTo>
                  <a:pt x="248162" y="2053"/>
                  <a:pt x="246109" y="0"/>
                  <a:pt x="24352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781;p55">
            <a:extLst>
              <a:ext uri="{FF2B5EF4-FFF2-40B4-BE49-F238E27FC236}">
                <a16:creationId xmlns:a16="http://schemas.microsoft.com/office/drawing/2014/main" id="{013F9B65-BEF7-4C18-B1B3-A5B51FF85C95}"/>
              </a:ext>
            </a:extLst>
          </p:cNvPr>
          <p:cNvSpPr/>
          <p:nvPr/>
        </p:nvSpPr>
        <p:spPr>
          <a:xfrm>
            <a:off x="2142345" y="876671"/>
            <a:ext cx="4859300" cy="2964872"/>
          </a:xfrm>
          <a:custGeom>
            <a:avLst/>
            <a:gdLst/>
            <a:ahLst/>
            <a:cxnLst/>
            <a:rect l="l" t="t" r="r" b="b"/>
            <a:pathLst>
              <a:path w="232665" h="165707" extrusionOk="0">
                <a:moveTo>
                  <a:pt x="1" y="1"/>
                </a:moveTo>
                <a:lnTo>
                  <a:pt x="1" y="24307"/>
                </a:lnTo>
                <a:lnTo>
                  <a:pt x="1" y="165707"/>
                </a:lnTo>
                <a:lnTo>
                  <a:pt x="232665" y="165707"/>
                </a:lnTo>
                <a:lnTo>
                  <a:pt x="232665" y="121532"/>
                </a:lnTo>
                <a:lnTo>
                  <a:pt x="23266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782;p55">
            <a:extLst>
              <a:ext uri="{FF2B5EF4-FFF2-40B4-BE49-F238E27FC236}">
                <a16:creationId xmlns:a16="http://schemas.microsoft.com/office/drawing/2014/main" id="{8E86A492-52C0-4255-B660-AB418EB2A27A}"/>
              </a:ext>
            </a:extLst>
          </p:cNvPr>
          <p:cNvSpPr/>
          <p:nvPr/>
        </p:nvSpPr>
        <p:spPr>
          <a:xfrm>
            <a:off x="3813139" y="4307048"/>
            <a:ext cx="1516636" cy="168944"/>
          </a:xfrm>
          <a:custGeom>
            <a:avLst/>
            <a:gdLst/>
            <a:ahLst/>
            <a:cxnLst/>
            <a:rect l="l" t="t" r="r" b="b"/>
            <a:pathLst>
              <a:path w="80801" h="9075" extrusionOk="0">
                <a:moveTo>
                  <a:pt x="4571" y="1"/>
                </a:moveTo>
                <a:cubicBezTo>
                  <a:pt x="2054" y="1"/>
                  <a:pt x="1" y="2054"/>
                  <a:pt x="1" y="4570"/>
                </a:cubicBezTo>
                <a:cubicBezTo>
                  <a:pt x="1" y="7021"/>
                  <a:pt x="2054" y="9074"/>
                  <a:pt x="4571" y="9074"/>
                </a:cubicBezTo>
                <a:lnTo>
                  <a:pt x="76297" y="9074"/>
                </a:lnTo>
                <a:cubicBezTo>
                  <a:pt x="78814" y="9074"/>
                  <a:pt x="80801" y="7021"/>
                  <a:pt x="80801" y="4570"/>
                </a:cubicBezTo>
                <a:cubicBezTo>
                  <a:pt x="80801" y="2054"/>
                  <a:pt x="78814" y="1"/>
                  <a:pt x="76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484B52-353D-49E0-B5F5-E3246970E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316" y="811690"/>
            <a:ext cx="5058530" cy="3029853"/>
          </a:xfrm>
          <a:prstGeom prst="rect">
            <a:avLst/>
          </a:prstGeom>
        </p:spPr>
      </p:pic>
      <p:sp>
        <p:nvSpPr>
          <p:cNvPr id="11" name="Google Shape;966;p63">
            <a:extLst>
              <a:ext uri="{FF2B5EF4-FFF2-40B4-BE49-F238E27FC236}">
                <a16:creationId xmlns:a16="http://schemas.microsoft.com/office/drawing/2014/main" id="{6165F618-60A1-4C4E-AD3D-56B642A836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505" y="588423"/>
            <a:ext cx="1709180" cy="6073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SzPts val="1100"/>
              <a:buFont typeface="Arial"/>
              <a:buNone/>
            </a:pPr>
            <a:r>
              <a:rPr lang="en-US" sz="3200" b="1" dirty="0"/>
              <a:t>DNN</a:t>
            </a:r>
          </a:p>
        </p:txBody>
      </p:sp>
      <p:sp>
        <p:nvSpPr>
          <p:cNvPr id="2" name="Google Shape;533;p41">
            <a:extLst>
              <a:ext uri="{FF2B5EF4-FFF2-40B4-BE49-F238E27FC236}">
                <a16:creationId xmlns:a16="http://schemas.microsoft.com/office/drawing/2014/main" id="{B49E1D00-EE03-C848-4B1C-3B844F077F85}"/>
              </a:ext>
            </a:extLst>
          </p:cNvPr>
          <p:cNvSpPr txBox="1">
            <a:spLocks/>
          </p:cNvSpPr>
          <p:nvPr/>
        </p:nvSpPr>
        <p:spPr>
          <a:xfrm>
            <a:off x="2634455" y="77638"/>
            <a:ext cx="3628965" cy="607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pPr algn="l"/>
            <a:r>
              <a:rPr lang="en-US"/>
              <a:t>Model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87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790;p56">
            <a:extLst>
              <a:ext uri="{FF2B5EF4-FFF2-40B4-BE49-F238E27FC236}">
                <a16:creationId xmlns:a16="http://schemas.microsoft.com/office/drawing/2014/main" id="{146E0A1A-DDDB-47A7-AD28-D49C6770F9C2}"/>
              </a:ext>
            </a:extLst>
          </p:cNvPr>
          <p:cNvGrpSpPr/>
          <p:nvPr/>
        </p:nvGrpSpPr>
        <p:grpSpPr>
          <a:xfrm>
            <a:off x="1510504" y="782515"/>
            <a:ext cx="2675415" cy="3593506"/>
            <a:chOff x="1655550" y="790900"/>
            <a:chExt cx="2510262" cy="3417671"/>
          </a:xfrm>
        </p:grpSpPr>
        <p:sp>
          <p:nvSpPr>
            <p:cNvPr id="12" name="Google Shape;791;p56">
              <a:extLst>
                <a:ext uri="{FF2B5EF4-FFF2-40B4-BE49-F238E27FC236}">
                  <a16:creationId xmlns:a16="http://schemas.microsoft.com/office/drawing/2014/main" id="{786C9EB5-66AE-4FB0-BA92-3EA0D56CEB26}"/>
                </a:ext>
              </a:extLst>
            </p:cNvPr>
            <p:cNvSpPr/>
            <p:nvPr/>
          </p:nvSpPr>
          <p:spPr>
            <a:xfrm>
              <a:off x="1655550" y="790900"/>
              <a:ext cx="2510262" cy="3417671"/>
            </a:xfrm>
            <a:custGeom>
              <a:avLst/>
              <a:gdLst/>
              <a:ahLst/>
              <a:cxnLst/>
              <a:rect l="l" t="t" r="r" b="b"/>
              <a:pathLst>
                <a:path w="143096" h="190426" extrusionOk="0">
                  <a:moveTo>
                    <a:pt x="2914" y="0"/>
                  </a:moveTo>
                  <a:cubicBezTo>
                    <a:pt x="1280" y="0"/>
                    <a:pt x="0" y="1281"/>
                    <a:pt x="0" y="2914"/>
                  </a:cubicBezTo>
                  <a:lnTo>
                    <a:pt x="0" y="187512"/>
                  </a:lnTo>
                  <a:cubicBezTo>
                    <a:pt x="0" y="189101"/>
                    <a:pt x="1280" y="190426"/>
                    <a:pt x="2914" y="190426"/>
                  </a:cubicBezTo>
                  <a:lnTo>
                    <a:pt x="140182" y="190426"/>
                  </a:lnTo>
                  <a:cubicBezTo>
                    <a:pt x="141771" y="190426"/>
                    <a:pt x="143096" y="189101"/>
                    <a:pt x="143096" y="187512"/>
                  </a:cubicBezTo>
                  <a:lnTo>
                    <a:pt x="143096" y="2914"/>
                  </a:lnTo>
                  <a:cubicBezTo>
                    <a:pt x="143096" y="1281"/>
                    <a:pt x="141771" y="0"/>
                    <a:pt x="1401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92;p56">
              <a:extLst>
                <a:ext uri="{FF2B5EF4-FFF2-40B4-BE49-F238E27FC236}">
                  <a16:creationId xmlns:a16="http://schemas.microsoft.com/office/drawing/2014/main" id="{B56E3DBE-46D1-4F64-8841-F9EF28F56D3F}"/>
                </a:ext>
              </a:extLst>
            </p:cNvPr>
            <p:cNvSpPr/>
            <p:nvPr/>
          </p:nvSpPr>
          <p:spPr>
            <a:xfrm>
              <a:off x="1735300" y="886765"/>
              <a:ext cx="2350730" cy="3115776"/>
            </a:xfrm>
            <a:custGeom>
              <a:avLst/>
              <a:gdLst/>
              <a:ahLst/>
              <a:cxnLst/>
              <a:rect l="l" t="t" r="r" b="b"/>
              <a:pathLst>
                <a:path w="134002" h="173605" extrusionOk="0">
                  <a:moveTo>
                    <a:pt x="1" y="1"/>
                  </a:moveTo>
                  <a:lnTo>
                    <a:pt x="1" y="53821"/>
                  </a:lnTo>
                  <a:lnTo>
                    <a:pt x="1" y="127599"/>
                  </a:lnTo>
                  <a:lnTo>
                    <a:pt x="1" y="173605"/>
                  </a:lnTo>
                  <a:lnTo>
                    <a:pt x="134001" y="173605"/>
                  </a:lnTo>
                  <a:lnTo>
                    <a:pt x="134001" y="34615"/>
                  </a:lnTo>
                  <a:lnTo>
                    <a:pt x="1340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01EBDEA9-3B52-491D-8AC0-C05C38FF41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5501" y="883312"/>
            <a:ext cx="2505028" cy="3376876"/>
          </a:xfrm>
          <a:prstGeom prst="rect">
            <a:avLst/>
          </a:prstGeom>
        </p:spPr>
      </p:pic>
      <p:grpSp>
        <p:nvGrpSpPr>
          <p:cNvPr id="18" name="Google Shape;790;p56">
            <a:extLst>
              <a:ext uri="{FF2B5EF4-FFF2-40B4-BE49-F238E27FC236}">
                <a16:creationId xmlns:a16="http://schemas.microsoft.com/office/drawing/2014/main" id="{4A52960C-098A-478B-ADB7-6B57C6A66BAB}"/>
              </a:ext>
            </a:extLst>
          </p:cNvPr>
          <p:cNvGrpSpPr/>
          <p:nvPr/>
        </p:nvGrpSpPr>
        <p:grpSpPr>
          <a:xfrm>
            <a:off x="5374690" y="782515"/>
            <a:ext cx="2675415" cy="3593506"/>
            <a:chOff x="1655550" y="790900"/>
            <a:chExt cx="2510262" cy="3417671"/>
          </a:xfrm>
        </p:grpSpPr>
        <p:sp>
          <p:nvSpPr>
            <p:cNvPr id="19" name="Google Shape;791;p56">
              <a:extLst>
                <a:ext uri="{FF2B5EF4-FFF2-40B4-BE49-F238E27FC236}">
                  <a16:creationId xmlns:a16="http://schemas.microsoft.com/office/drawing/2014/main" id="{B754CDBE-676F-49E4-8163-01D89B9DC831}"/>
                </a:ext>
              </a:extLst>
            </p:cNvPr>
            <p:cNvSpPr/>
            <p:nvPr/>
          </p:nvSpPr>
          <p:spPr>
            <a:xfrm>
              <a:off x="1655550" y="790900"/>
              <a:ext cx="2510262" cy="3417671"/>
            </a:xfrm>
            <a:custGeom>
              <a:avLst/>
              <a:gdLst/>
              <a:ahLst/>
              <a:cxnLst/>
              <a:rect l="l" t="t" r="r" b="b"/>
              <a:pathLst>
                <a:path w="143096" h="190426" extrusionOk="0">
                  <a:moveTo>
                    <a:pt x="2914" y="0"/>
                  </a:moveTo>
                  <a:cubicBezTo>
                    <a:pt x="1280" y="0"/>
                    <a:pt x="0" y="1281"/>
                    <a:pt x="0" y="2914"/>
                  </a:cubicBezTo>
                  <a:lnTo>
                    <a:pt x="0" y="187512"/>
                  </a:lnTo>
                  <a:cubicBezTo>
                    <a:pt x="0" y="189101"/>
                    <a:pt x="1280" y="190426"/>
                    <a:pt x="2914" y="190426"/>
                  </a:cubicBezTo>
                  <a:lnTo>
                    <a:pt x="140182" y="190426"/>
                  </a:lnTo>
                  <a:cubicBezTo>
                    <a:pt x="141771" y="190426"/>
                    <a:pt x="143096" y="189101"/>
                    <a:pt x="143096" y="187512"/>
                  </a:cubicBezTo>
                  <a:lnTo>
                    <a:pt x="143096" y="2914"/>
                  </a:lnTo>
                  <a:cubicBezTo>
                    <a:pt x="143096" y="1281"/>
                    <a:pt x="141771" y="0"/>
                    <a:pt x="1401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92;p56">
              <a:extLst>
                <a:ext uri="{FF2B5EF4-FFF2-40B4-BE49-F238E27FC236}">
                  <a16:creationId xmlns:a16="http://schemas.microsoft.com/office/drawing/2014/main" id="{89C951C8-F576-4A1B-8A88-B7BFFA1A98FF}"/>
                </a:ext>
              </a:extLst>
            </p:cNvPr>
            <p:cNvSpPr/>
            <p:nvPr/>
          </p:nvSpPr>
          <p:spPr>
            <a:xfrm>
              <a:off x="1735300" y="886765"/>
              <a:ext cx="2350730" cy="3115776"/>
            </a:xfrm>
            <a:custGeom>
              <a:avLst/>
              <a:gdLst/>
              <a:ahLst/>
              <a:cxnLst/>
              <a:rect l="l" t="t" r="r" b="b"/>
              <a:pathLst>
                <a:path w="134002" h="173605" extrusionOk="0">
                  <a:moveTo>
                    <a:pt x="1" y="1"/>
                  </a:moveTo>
                  <a:lnTo>
                    <a:pt x="1" y="53821"/>
                  </a:lnTo>
                  <a:lnTo>
                    <a:pt x="1" y="127599"/>
                  </a:lnTo>
                  <a:lnTo>
                    <a:pt x="1" y="173605"/>
                  </a:lnTo>
                  <a:lnTo>
                    <a:pt x="134001" y="173605"/>
                  </a:lnTo>
                  <a:lnTo>
                    <a:pt x="134001" y="34615"/>
                  </a:lnTo>
                  <a:lnTo>
                    <a:pt x="1340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338AEFB6-22BD-4F73-8788-543E8E238A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9686" y="904906"/>
            <a:ext cx="2505387" cy="3355282"/>
          </a:xfrm>
          <a:prstGeom prst="rect">
            <a:avLst/>
          </a:prstGeom>
        </p:spPr>
      </p:pic>
      <p:sp>
        <p:nvSpPr>
          <p:cNvPr id="2" name="Google Shape;533;p41">
            <a:extLst>
              <a:ext uri="{FF2B5EF4-FFF2-40B4-BE49-F238E27FC236}">
                <a16:creationId xmlns:a16="http://schemas.microsoft.com/office/drawing/2014/main" id="{DAC7DFCE-8122-3549-F311-607225E7741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34455" y="77638"/>
            <a:ext cx="3628965" cy="6073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Model Summary</a:t>
            </a:r>
          </a:p>
        </p:txBody>
      </p:sp>
    </p:spTree>
    <p:extLst>
      <p:ext uri="{BB962C8B-B14F-4D97-AF65-F5344CB8AC3E}">
        <p14:creationId xmlns:p14="http://schemas.microsoft.com/office/powerpoint/2010/main" val="27841064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778;p55">
            <a:extLst>
              <a:ext uri="{FF2B5EF4-FFF2-40B4-BE49-F238E27FC236}">
                <a16:creationId xmlns:a16="http://schemas.microsoft.com/office/drawing/2014/main" id="{1D20D77F-043E-475E-9F56-21DFA35B75CF}"/>
              </a:ext>
            </a:extLst>
          </p:cNvPr>
          <p:cNvGrpSpPr/>
          <p:nvPr/>
        </p:nvGrpSpPr>
        <p:grpSpPr>
          <a:xfrm>
            <a:off x="2214880" y="684943"/>
            <a:ext cx="4273974" cy="3799842"/>
            <a:chOff x="331763" y="414153"/>
            <a:chExt cx="6903246" cy="5019697"/>
          </a:xfrm>
        </p:grpSpPr>
        <p:sp>
          <p:nvSpPr>
            <p:cNvPr id="30" name="Google Shape;779;p55">
              <a:extLst>
                <a:ext uri="{FF2B5EF4-FFF2-40B4-BE49-F238E27FC236}">
                  <a16:creationId xmlns:a16="http://schemas.microsoft.com/office/drawing/2014/main" id="{207EF7E7-FC1E-43B5-BD8F-1849C79C75EE}"/>
                </a:ext>
              </a:extLst>
            </p:cNvPr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0;p55">
              <a:extLst>
                <a:ext uri="{FF2B5EF4-FFF2-40B4-BE49-F238E27FC236}">
                  <a16:creationId xmlns:a16="http://schemas.microsoft.com/office/drawing/2014/main" id="{30BE0000-B194-4BBD-A36D-C4F2EDE803A4}"/>
                </a:ext>
              </a:extLst>
            </p:cNvPr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;p55">
              <a:extLst>
                <a:ext uri="{FF2B5EF4-FFF2-40B4-BE49-F238E27FC236}">
                  <a16:creationId xmlns:a16="http://schemas.microsoft.com/office/drawing/2014/main" id="{013F9B65-BEF7-4C18-B1B3-A5B51FF85C95}"/>
                </a:ext>
              </a:extLst>
            </p:cNvPr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2;p55">
              <a:extLst>
                <a:ext uri="{FF2B5EF4-FFF2-40B4-BE49-F238E27FC236}">
                  <a16:creationId xmlns:a16="http://schemas.microsoft.com/office/drawing/2014/main" id="{8E86A492-52C0-4255-B660-AB418EB2A27A}"/>
                </a:ext>
              </a:extLst>
            </p:cNvPr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16A27CC-6744-4C36-9A61-2495EF038F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2496" y="815745"/>
            <a:ext cx="4031327" cy="3033434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4420D26B-0475-4EFB-8737-EAD667C07ECF}"/>
              </a:ext>
            </a:extLst>
          </p:cNvPr>
          <p:cNvSpPr/>
          <p:nvPr/>
        </p:nvSpPr>
        <p:spPr>
          <a:xfrm>
            <a:off x="2898987" y="3563611"/>
            <a:ext cx="778933" cy="295694"/>
          </a:xfrm>
          <a:prstGeom prst="ellipse">
            <a:avLst/>
          </a:prstGeom>
          <a:noFill/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82FB26F-CCE0-4AC8-A92C-9381F707BE56}"/>
              </a:ext>
            </a:extLst>
          </p:cNvPr>
          <p:cNvCxnSpPr>
            <a:endCxn id="5" idx="1"/>
          </p:cNvCxnSpPr>
          <p:nvPr/>
        </p:nvCxnSpPr>
        <p:spPr>
          <a:xfrm>
            <a:off x="1808480" y="2994651"/>
            <a:ext cx="1204579" cy="6122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5A7CDBE7-9AF0-47D4-A9C9-4CCAB44A70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9054" b="454"/>
          <a:stretch/>
        </p:blipFill>
        <p:spPr>
          <a:xfrm>
            <a:off x="80526" y="2571571"/>
            <a:ext cx="2075546" cy="384980"/>
          </a:xfrm>
          <a:prstGeom prst="rect">
            <a:avLst/>
          </a:prstGeom>
        </p:spPr>
      </p:pic>
      <p:sp>
        <p:nvSpPr>
          <p:cNvPr id="8" name="Google Shape;533;p41">
            <a:extLst>
              <a:ext uri="{FF2B5EF4-FFF2-40B4-BE49-F238E27FC236}">
                <a16:creationId xmlns:a16="http://schemas.microsoft.com/office/drawing/2014/main" id="{90CAC412-6C23-3210-2E00-818726F1584F}"/>
              </a:ext>
            </a:extLst>
          </p:cNvPr>
          <p:cNvSpPr txBox="1">
            <a:spLocks/>
          </p:cNvSpPr>
          <p:nvPr/>
        </p:nvSpPr>
        <p:spPr>
          <a:xfrm>
            <a:off x="2634455" y="77638"/>
            <a:ext cx="3628965" cy="607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r>
              <a:rPr lang="en-US"/>
              <a:t>Model 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17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778;p55">
            <a:extLst>
              <a:ext uri="{FF2B5EF4-FFF2-40B4-BE49-F238E27FC236}">
                <a16:creationId xmlns:a16="http://schemas.microsoft.com/office/drawing/2014/main" id="{1D20D77F-043E-475E-9F56-21DFA35B75CF}"/>
              </a:ext>
            </a:extLst>
          </p:cNvPr>
          <p:cNvGrpSpPr/>
          <p:nvPr/>
        </p:nvGrpSpPr>
        <p:grpSpPr>
          <a:xfrm>
            <a:off x="2338826" y="684943"/>
            <a:ext cx="4258401" cy="4124962"/>
            <a:chOff x="331763" y="414153"/>
            <a:chExt cx="6903246" cy="5019697"/>
          </a:xfrm>
        </p:grpSpPr>
        <p:sp>
          <p:nvSpPr>
            <p:cNvPr id="30" name="Google Shape;779;p55">
              <a:extLst>
                <a:ext uri="{FF2B5EF4-FFF2-40B4-BE49-F238E27FC236}">
                  <a16:creationId xmlns:a16="http://schemas.microsoft.com/office/drawing/2014/main" id="{207EF7E7-FC1E-43B5-BD8F-1849C79C75EE}"/>
                </a:ext>
              </a:extLst>
            </p:cNvPr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0;p55">
              <a:extLst>
                <a:ext uri="{FF2B5EF4-FFF2-40B4-BE49-F238E27FC236}">
                  <a16:creationId xmlns:a16="http://schemas.microsoft.com/office/drawing/2014/main" id="{30BE0000-B194-4BBD-A36D-C4F2EDE803A4}"/>
                </a:ext>
              </a:extLst>
            </p:cNvPr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;p55">
              <a:extLst>
                <a:ext uri="{FF2B5EF4-FFF2-40B4-BE49-F238E27FC236}">
                  <a16:creationId xmlns:a16="http://schemas.microsoft.com/office/drawing/2014/main" id="{013F9B65-BEF7-4C18-B1B3-A5B51FF85C95}"/>
                </a:ext>
              </a:extLst>
            </p:cNvPr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2;p55">
              <a:extLst>
                <a:ext uri="{FF2B5EF4-FFF2-40B4-BE49-F238E27FC236}">
                  <a16:creationId xmlns:a16="http://schemas.microsoft.com/office/drawing/2014/main" id="{8E86A492-52C0-4255-B660-AB418EB2A27A}"/>
                </a:ext>
              </a:extLst>
            </p:cNvPr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F0F0408-306F-4C6C-8479-CC25A43A5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0568" y="738168"/>
            <a:ext cx="4001985" cy="3412238"/>
          </a:xfrm>
          <a:prstGeom prst="rect">
            <a:avLst/>
          </a:prstGeom>
        </p:spPr>
      </p:pic>
      <p:sp>
        <p:nvSpPr>
          <p:cNvPr id="6" name="Google Shape;533;p41">
            <a:extLst>
              <a:ext uri="{FF2B5EF4-FFF2-40B4-BE49-F238E27FC236}">
                <a16:creationId xmlns:a16="http://schemas.microsoft.com/office/drawing/2014/main" id="{878DE720-2009-50E0-ABFE-F0DF8AC08196}"/>
              </a:ext>
            </a:extLst>
          </p:cNvPr>
          <p:cNvSpPr txBox="1">
            <a:spLocks/>
          </p:cNvSpPr>
          <p:nvPr/>
        </p:nvSpPr>
        <p:spPr>
          <a:xfrm>
            <a:off x="2634455" y="77638"/>
            <a:ext cx="3628965" cy="607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r>
              <a:rPr lang="en-US" dirty="0"/>
              <a:t>Model Summary</a:t>
            </a:r>
          </a:p>
        </p:txBody>
      </p:sp>
    </p:spTree>
    <p:extLst>
      <p:ext uri="{BB962C8B-B14F-4D97-AF65-F5344CB8AC3E}">
        <p14:creationId xmlns:p14="http://schemas.microsoft.com/office/powerpoint/2010/main" val="9362007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790;p56">
            <a:extLst>
              <a:ext uri="{FF2B5EF4-FFF2-40B4-BE49-F238E27FC236}">
                <a16:creationId xmlns:a16="http://schemas.microsoft.com/office/drawing/2014/main" id="{4F167B47-E965-4414-8A26-70B81DC06B86}"/>
              </a:ext>
            </a:extLst>
          </p:cNvPr>
          <p:cNvGrpSpPr/>
          <p:nvPr/>
        </p:nvGrpSpPr>
        <p:grpSpPr>
          <a:xfrm>
            <a:off x="860213" y="894080"/>
            <a:ext cx="3251201" cy="3738880"/>
            <a:chOff x="1655550" y="790900"/>
            <a:chExt cx="2510262" cy="3417671"/>
          </a:xfrm>
        </p:grpSpPr>
        <p:sp>
          <p:nvSpPr>
            <p:cNvPr id="11" name="Google Shape;791;p56">
              <a:extLst>
                <a:ext uri="{FF2B5EF4-FFF2-40B4-BE49-F238E27FC236}">
                  <a16:creationId xmlns:a16="http://schemas.microsoft.com/office/drawing/2014/main" id="{85E1E54A-0499-452B-A051-C8A6581889FA}"/>
                </a:ext>
              </a:extLst>
            </p:cNvPr>
            <p:cNvSpPr/>
            <p:nvPr/>
          </p:nvSpPr>
          <p:spPr>
            <a:xfrm>
              <a:off x="1655550" y="790900"/>
              <a:ext cx="2510262" cy="3417671"/>
            </a:xfrm>
            <a:custGeom>
              <a:avLst/>
              <a:gdLst/>
              <a:ahLst/>
              <a:cxnLst/>
              <a:rect l="l" t="t" r="r" b="b"/>
              <a:pathLst>
                <a:path w="143096" h="190426" extrusionOk="0">
                  <a:moveTo>
                    <a:pt x="2914" y="0"/>
                  </a:moveTo>
                  <a:cubicBezTo>
                    <a:pt x="1280" y="0"/>
                    <a:pt x="0" y="1281"/>
                    <a:pt x="0" y="2914"/>
                  </a:cubicBezTo>
                  <a:lnTo>
                    <a:pt x="0" y="187512"/>
                  </a:lnTo>
                  <a:cubicBezTo>
                    <a:pt x="0" y="189101"/>
                    <a:pt x="1280" y="190426"/>
                    <a:pt x="2914" y="190426"/>
                  </a:cubicBezTo>
                  <a:lnTo>
                    <a:pt x="140182" y="190426"/>
                  </a:lnTo>
                  <a:cubicBezTo>
                    <a:pt x="141771" y="190426"/>
                    <a:pt x="143096" y="189101"/>
                    <a:pt x="143096" y="187512"/>
                  </a:cubicBezTo>
                  <a:lnTo>
                    <a:pt x="143096" y="2914"/>
                  </a:lnTo>
                  <a:cubicBezTo>
                    <a:pt x="143096" y="1281"/>
                    <a:pt x="141771" y="0"/>
                    <a:pt x="1401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92;p56">
              <a:extLst>
                <a:ext uri="{FF2B5EF4-FFF2-40B4-BE49-F238E27FC236}">
                  <a16:creationId xmlns:a16="http://schemas.microsoft.com/office/drawing/2014/main" id="{3BC5AF8E-DDAF-4F79-ABF9-138FE9494D0C}"/>
                </a:ext>
              </a:extLst>
            </p:cNvPr>
            <p:cNvSpPr/>
            <p:nvPr/>
          </p:nvSpPr>
          <p:spPr>
            <a:xfrm>
              <a:off x="1735300" y="886765"/>
              <a:ext cx="2350730" cy="3115776"/>
            </a:xfrm>
            <a:custGeom>
              <a:avLst/>
              <a:gdLst/>
              <a:ahLst/>
              <a:cxnLst/>
              <a:rect l="l" t="t" r="r" b="b"/>
              <a:pathLst>
                <a:path w="134002" h="173605" extrusionOk="0">
                  <a:moveTo>
                    <a:pt x="1" y="1"/>
                  </a:moveTo>
                  <a:lnTo>
                    <a:pt x="1" y="53821"/>
                  </a:lnTo>
                  <a:lnTo>
                    <a:pt x="1" y="127599"/>
                  </a:lnTo>
                  <a:lnTo>
                    <a:pt x="1" y="173605"/>
                  </a:lnTo>
                  <a:lnTo>
                    <a:pt x="134001" y="173605"/>
                  </a:lnTo>
                  <a:lnTo>
                    <a:pt x="134001" y="34615"/>
                  </a:lnTo>
                  <a:lnTo>
                    <a:pt x="1340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915CAD5-1FCE-4868-A624-A49F152CE5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r="20202"/>
          <a:stretch/>
        </p:blipFill>
        <p:spPr>
          <a:xfrm>
            <a:off x="998672" y="998955"/>
            <a:ext cx="2993763" cy="3528842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033E0B0F-C01C-4932-BFC5-9CA7A40B0036}"/>
              </a:ext>
            </a:extLst>
          </p:cNvPr>
          <p:cNvSpPr/>
          <p:nvPr/>
        </p:nvSpPr>
        <p:spPr>
          <a:xfrm>
            <a:off x="2509099" y="1108926"/>
            <a:ext cx="1236554" cy="178007"/>
          </a:xfrm>
          <a:prstGeom prst="ellipse">
            <a:avLst/>
          </a:prstGeom>
          <a:noFill/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A8BB12E-86CB-4528-A9C4-8923437E7894}"/>
              </a:ext>
            </a:extLst>
          </p:cNvPr>
          <p:cNvCxnSpPr>
            <a:cxnSpLocks/>
          </p:cNvCxnSpPr>
          <p:nvPr/>
        </p:nvCxnSpPr>
        <p:spPr>
          <a:xfrm flipH="1" flipV="1">
            <a:off x="3745653" y="1197929"/>
            <a:ext cx="1028046" cy="6891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742C5CAE-50F4-4B29-9F5F-8272C0AFC2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1500"/>
          <a:stretch/>
        </p:blipFill>
        <p:spPr>
          <a:xfrm>
            <a:off x="4151213" y="1887097"/>
            <a:ext cx="4377918" cy="494077"/>
          </a:xfrm>
          <a:prstGeom prst="rect">
            <a:avLst/>
          </a:prstGeom>
        </p:spPr>
      </p:pic>
      <p:sp>
        <p:nvSpPr>
          <p:cNvPr id="4" name="Google Shape;533;p41">
            <a:extLst>
              <a:ext uri="{FF2B5EF4-FFF2-40B4-BE49-F238E27FC236}">
                <a16:creationId xmlns:a16="http://schemas.microsoft.com/office/drawing/2014/main" id="{4D2E18E7-11C8-2863-6811-630BEE236C10}"/>
              </a:ext>
            </a:extLst>
          </p:cNvPr>
          <p:cNvSpPr txBox="1">
            <a:spLocks/>
          </p:cNvSpPr>
          <p:nvPr/>
        </p:nvSpPr>
        <p:spPr>
          <a:xfrm>
            <a:off x="2583276" y="61381"/>
            <a:ext cx="3628965" cy="607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r>
              <a:rPr lang="en-US" dirty="0"/>
              <a:t>Model Summary</a:t>
            </a:r>
          </a:p>
        </p:txBody>
      </p:sp>
    </p:spTree>
    <p:extLst>
      <p:ext uri="{BB962C8B-B14F-4D97-AF65-F5344CB8AC3E}">
        <p14:creationId xmlns:p14="http://schemas.microsoft.com/office/powerpoint/2010/main" val="1853338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790;p56">
            <a:extLst>
              <a:ext uri="{FF2B5EF4-FFF2-40B4-BE49-F238E27FC236}">
                <a16:creationId xmlns:a16="http://schemas.microsoft.com/office/drawing/2014/main" id="{8F18B483-7537-4DD8-8B35-F36815E4FECD}"/>
              </a:ext>
            </a:extLst>
          </p:cNvPr>
          <p:cNvGrpSpPr/>
          <p:nvPr/>
        </p:nvGrpSpPr>
        <p:grpSpPr>
          <a:xfrm>
            <a:off x="931333" y="464721"/>
            <a:ext cx="4152054" cy="4226560"/>
            <a:chOff x="1655550" y="790900"/>
            <a:chExt cx="2510262" cy="3417671"/>
          </a:xfrm>
        </p:grpSpPr>
        <p:sp>
          <p:nvSpPr>
            <p:cNvPr id="11" name="Google Shape;791;p56">
              <a:extLst>
                <a:ext uri="{FF2B5EF4-FFF2-40B4-BE49-F238E27FC236}">
                  <a16:creationId xmlns:a16="http://schemas.microsoft.com/office/drawing/2014/main" id="{F4DEDD44-02F3-4F9C-94CE-1B20EC0684D9}"/>
                </a:ext>
              </a:extLst>
            </p:cNvPr>
            <p:cNvSpPr/>
            <p:nvPr/>
          </p:nvSpPr>
          <p:spPr>
            <a:xfrm>
              <a:off x="1655550" y="790900"/>
              <a:ext cx="2510262" cy="3417671"/>
            </a:xfrm>
            <a:custGeom>
              <a:avLst/>
              <a:gdLst/>
              <a:ahLst/>
              <a:cxnLst/>
              <a:rect l="l" t="t" r="r" b="b"/>
              <a:pathLst>
                <a:path w="143096" h="190426" extrusionOk="0">
                  <a:moveTo>
                    <a:pt x="2914" y="0"/>
                  </a:moveTo>
                  <a:cubicBezTo>
                    <a:pt x="1280" y="0"/>
                    <a:pt x="0" y="1281"/>
                    <a:pt x="0" y="2914"/>
                  </a:cubicBezTo>
                  <a:lnTo>
                    <a:pt x="0" y="187512"/>
                  </a:lnTo>
                  <a:cubicBezTo>
                    <a:pt x="0" y="189101"/>
                    <a:pt x="1280" y="190426"/>
                    <a:pt x="2914" y="190426"/>
                  </a:cubicBezTo>
                  <a:lnTo>
                    <a:pt x="140182" y="190426"/>
                  </a:lnTo>
                  <a:cubicBezTo>
                    <a:pt x="141771" y="190426"/>
                    <a:pt x="143096" y="189101"/>
                    <a:pt x="143096" y="187512"/>
                  </a:cubicBezTo>
                  <a:lnTo>
                    <a:pt x="143096" y="2914"/>
                  </a:lnTo>
                  <a:cubicBezTo>
                    <a:pt x="143096" y="1281"/>
                    <a:pt x="141771" y="0"/>
                    <a:pt x="1401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92;p56">
              <a:extLst>
                <a:ext uri="{FF2B5EF4-FFF2-40B4-BE49-F238E27FC236}">
                  <a16:creationId xmlns:a16="http://schemas.microsoft.com/office/drawing/2014/main" id="{B70A6166-4B67-4DE6-BE61-54323605E2E3}"/>
                </a:ext>
              </a:extLst>
            </p:cNvPr>
            <p:cNvSpPr/>
            <p:nvPr/>
          </p:nvSpPr>
          <p:spPr>
            <a:xfrm>
              <a:off x="1735300" y="886765"/>
              <a:ext cx="2350730" cy="3115776"/>
            </a:xfrm>
            <a:custGeom>
              <a:avLst/>
              <a:gdLst/>
              <a:ahLst/>
              <a:cxnLst/>
              <a:rect l="l" t="t" r="r" b="b"/>
              <a:pathLst>
                <a:path w="134002" h="173605" extrusionOk="0">
                  <a:moveTo>
                    <a:pt x="1" y="1"/>
                  </a:moveTo>
                  <a:lnTo>
                    <a:pt x="1" y="53821"/>
                  </a:lnTo>
                  <a:lnTo>
                    <a:pt x="1" y="127599"/>
                  </a:lnTo>
                  <a:lnTo>
                    <a:pt x="1" y="173605"/>
                  </a:lnTo>
                  <a:lnTo>
                    <a:pt x="134001" y="173605"/>
                  </a:lnTo>
                  <a:lnTo>
                    <a:pt x="134001" y="34615"/>
                  </a:lnTo>
                  <a:lnTo>
                    <a:pt x="1340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1A012E98-691A-47DD-92C9-13F4E73BF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066" y="558398"/>
            <a:ext cx="3992477" cy="4030546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2157645-30BC-42B9-B397-88C4FA53C3DC}"/>
              </a:ext>
            </a:extLst>
          </p:cNvPr>
          <p:cNvCxnSpPr>
            <a:cxnSpLocks/>
          </p:cNvCxnSpPr>
          <p:nvPr/>
        </p:nvCxnSpPr>
        <p:spPr>
          <a:xfrm>
            <a:off x="1371600" y="749201"/>
            <a:ext cx="4846875" cy="1341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Google Shape;966;p63">
            <a:extLst>
              <a:ext uri="{FF2B5EF4-FFF2-40B4-BE49-F238E27FC236}">
                <a16:creationId xmlns:a16="http://schemas.microsoft.com/office/drawing/2014/main" id="{D8AEC750-B8DA-4B52-9B25-D3AB58E92B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256501" y="930211"/>
            <a:ext cx="124058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SzPts val="1100"/>
              <a:buFont typeface="Arial"/>
              <a:buNone/>
            </a:pPr>
            <a:r>
              <a:rPr lang="en-US" sz="3200" b="1" dirty="0"/>
              <a:t>C.M</a:t>
            </a:r>
          </a:p>
        </p:txBody>
      </p:sp>
      <p:sp>
        <p:nvSpPr>
          <p:cNvPr id="2" name="Google Shape;533;p41">
            <a:extLst>
              <a:ext uri="{FF2B5EF4-FFF2-40B4-BE49-F238E27FC236}">
                <a16:creationId xmlns:a16="http://schemas.microsoft.com/office/drawing/2014/main" id="{24BEC91C-C56B-DF69-4154-82D349A6FD44}"/>
              </a:ext>
            </a:extLst>
          </p:cNvPr>
          <p:cNvSpPr txBox="1">
            <a:spLocks/>
          </p:cNvSpPr>
          <p:nvPr/>
        </p:nvSpPr>
        <p:spPr>
          <a:xfrm>
            <a:off x="2757517" y="-16811"/>
            <a:ext cx="3628965" cy="607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r>
              <a:rPr lang="en-US" dirty="0"/>
              <a:t>Model Summary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262D67-597D-4882-8249-8835BAFBCA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7563" y="2133814"/>
            <a:ext cx="3930176" cy="1129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199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48"/>
          <p:cNvSpPr txBox="1">
            <a:spLocks noGrp="1"/>
          </p:cNvSpPr>
          <p:nvPr>
            <p:ph type="title"/>
          </p:nvPr>
        </p:nvSpPr>
        <p:spPr>
          <a:xfrm>
            <a:off x="1969250" y="1166225"/>
            <a:ext cx="5205300" cy="208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 </a:t>
            </a:r>
            <a:br>
              <a:rPr lang="en-US" dirty="0"/>
            </a:br>
            <a:r>
              <a:rPr lang="en-US" dirty="0"/>
              <a:t>Deployment</a:t>
            </a:r>
            <a:endParaRPr dirty="0"/>
          </a:p>
        </p:txBody>
      </p:sp>
      <p:pic>
        <p:nvPicPr>
          <p:cNvPr id="713" name="Google Shape;71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6625" y="2228075"/>
            <a:ext cx="1483351" cy="3324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4" name="Google Shape;71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66175" y="2228075"/>
            <a:ext cx="1483351" cy="33242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14;p39">
            <a:extLst>
              <a:ext uri="{FF2B5EF4-FFF2-40B4-BE49-F238E27FC236}">
                <a16:creationId xmlns:a16="http://schemas.microsoft.com/office/drawing/2014/main" id="{6D87E505-806D-1BFA-F566-A1284F577DF4}"/>
              </a:ext>
            </a:extLst>
          </p:cNvPr>
          <p:cNvSpPr txBox="1">
            <a:spLocks/>
          </p:cNvSpPr>
          <p:nvPr/>
        </p:nvSpPr>
        <p:spPr>
          <a:xfrm>
            <a:off x="7521057" y="465717"/>
            <a:ext cx="811135" cy="593828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r>
              <a:rPr lang="ar-EG" dirty="0"/>
              <a:t>06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100039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2" grpId="0"/>
      <p:bldP spid="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586;p45">
            <a:extLst>
              <a:ext uri="{FF2B5EF4-FFF2-40B4-BE49-F238E27FC236}">
                <a16:creationId xmlns:a16="http://schemas.microsoft.com/office/drawing/2014/main" id="{C28979DA-7426-5B47-F10B-6BFCAD19669F}"/>
              </a:ext>
            </a:extLst>
          </p:cNvPr>
          <p:cNvSpPr/>
          <p:nvPr/>
        </p:nvSpPr>
        <p:spPr>
          <a:xfrm>
            <a:off x="7692286" y="1922193"/>
            <a:ext cx="734700" cy="734700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577" name="Google Shape;577;p45"/>
          <p:cNvSpPr txBox="1">
            <a:spLocks noGrp="1"/>
          </p:cNvSpPr>
          <p:nvPr>
            <p:ph type="title"/>
          </p:nvPr>
        </p:nvSpPr>
        <p:spPr>
          <a:xfrm>
            <a:off x="2740646" y="311683"/>
            <a:ext cx="367877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  Deployment</a:t>
            </a:r>
            <a:endParaRPr dirty="0"/>
          </a:p>
        </p:txBody>
      </p:sp>
      <p:sp>
        <p:nvSpPr>
          <p:cNvPr id="581" name="Google Shape;581;p45"/>
          <p:cNvSpPr txBox="1">
            <a:spLocks noGrp="1"/>
          </p:cNvSpPr>
          <p:nvPr>
            <p:ph type="subTitle" idx="4"/>
          </p:nvPr>
        </p:nvSpPr>
        <p:spPr>
          <a:xfrm>
            <a:off x="301569" y="2773443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Streamlit</a:t>
            </a:r>
            <a:endParaRPr dirty="0"/>
          </a:p>
        </p:txBody>
      </p:sp>
      <p:sp>
        <p:nvSpPr>
          <p:cNvPr id="582" name="Google Shape;582;p45"/>
          <p:cNvSpPr txBox="1">
            <a:spLocks noGrp="1"/>
          </p:cNvSpPr>
          <p:nvPr>
            <p:ph type="subTitle" idx="5"/>
          </p:nvPr>
        </p:nvSpPr>
        <p:spPr>
          <a:xfrm>
            <a:off x="2546725" y="278058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Tensor Flow</a:t>
            </a:r>
            <a:endParaRPr dirty="0"/>
          </a:p>
        </p:txBody>
      </p:sp>
      <p:sp>
        <p:nvSpPr>
          <p:cNvPr id="583" name="Google Shape;583;p45"/>
          <p:cNvSpPr txBox="1">
            <a:spLocks noGrp="1"/>
          </p:cNvSpPr>
          <p:nvPr>
            <p:ph type="subTitle" idx="6"/>
          </p:nvPr>
        </p:nvSpPr>
        <p:spPr>
          <a:xfrm>
            <a:off x="4788953" y="2802969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NumPy</a:t>
            </a:r>
            <a:endParaRPr dirty="0"/>
          </a:p>
        </p:txBody>
      </p:sp>
      <p:sp>
        <p:nvSpPr>
          <p:cNvPr id="584" name="Google Shape;584;p45"/>
          <p:cNvSpPr/>
          <p:nvPr/>
        </p:nvSpPr>
        <p:spPr>
          <a:xfrm>
            <a:off x="995362" y="1911119"/>
            <a:ext cx="734700" cy="734700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585" name="Google Shape;585;p45"/>
          <p:cNvSpPr/>
          <p:nvPr/>
        </p:nvSpPr>
        <p:spPr>
          <a:xfrm>
            <a:off x="3267025" y="1911119"/>
            <a:ext cx="734700" cy="734700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586" name="Google Shape;586;p45"/>
          <p:cNvSpPr/>
          <p:nvPr/>
        </p:nvSpPr>
        <p:spPr>
          <a:xfrm>
            <a:off x="5509253" y="1933507"/>
            <a:ext cx="734700" cy="734700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arabun"/>
              <a:ea typeface="Sarabun"/>
              <a:cs typeface="Sarabun"/>
              <a:sym typeface="Sarabun"/>
            </a:endParaRPr>
          </a:p>
        </p:txBody>
      </p:sp>
      <p:pic>
        <p:nvPicPr>
          <p:cNvPr id="9" name="Picture 8" descr="A yellow and orange letter f&#10;&#10;Description automatically generated">
            <a:extLst>
              <a:ext uri="{FF2B5EF4-FFF2-40B4-BE49-F238E27FC236}">
                <a16:creationId xmlns:a16="http://schemas.microsoft.com/office/drawing/2014/main" id="{5C9D3D9C-B5A1-3DBE-C504-B492ABD5C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9264" y="1897578"/>
            <a:ext cx="710221" cy="759315"/>
          </a:xfrm>
          <a:prstGeom prst="rect">
            <a:avLst/>
          </a:prstGeom>
        </p:spPr>
      </p:pic>
      <p:pic>
        <p:nvPicPr>
          <p:cNvPr id="11" name="Picture 10" descr="A red paper boat on a black background&#10;&#10;Description automatically generated">
            <a:extLst>
              <a:ext uri="{FF2B5EF4-FFF2-40B4-BE49-F238E27FC236}">
                <a16:creationId xmlns:a16="http://schemas.microsoft.com/office/drawing/2014/main" id="{2F7F9EEF-4849-0190-B13B-87FD8AD0A2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835" y="1846397"/>
            <a:ext cx="1181899" cy="847400"/>
          </a:xfrm>
          <a:prstGeom prst="rect">
            <a:avLst/>
          </a:prstGeom>
        </p:spPr>
      </p:pic>
      <p:pic>
        <p:nvPicPr>
          <p:cNvPr id="13" name="Picture 12" descr="A cube with different colored cubes&#10;&#10;Description automatically generated">
            <a:extLst>
              <a:ext uri="{FF2B5EF4-FFF2-40B4-BE49-F238E27FC236}">
                <a16:creationId xmlns:a16="http://schemas.microsoft.com/office/drawing/2014/main" id="{CD85DE56-9DCE-1F81-247A-315CEFC7CA3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5807" t="22262" r="26868" b="24741"/>
          <a:stretch/>
        </p:blipFill>
        <p:spPr>
          <a:xfrm>
            <a:off x="5550172" y="1925939"/>
            <a:ext cx="662824" cy="742268"/>
          </a:xfrm>
          <a:prstGeom prst="rect">
            <a:avLst/>
          </a:prstGeom>
        </p:spPr>
      </p:pic>
      <p:sp>
        <p:nvSpPr>
          <p:cNvPr id="14" name="Google Shape;581;p45">
            <a:extLst>
              <a:ext uri="{FF2B5EF4-FFF2-40B4-BE49-F238E27FC236}">
                <a16:creationId xmlns:a16="http://schemas.microsoft.com/office/drawing/2014/main" id="{71BB0BCC-42D5-5BEA-5A4D-830668B5ACBE}"/>
              </a:ext>
            </a:extLst>
          </p:cNvPr>
          <p:cNvSpPr txBox="1">
            <a:spLocks/>
          </p:cNvSpPr>
          <p:nvPr/>
        </p:nvSpPr>
        <p:spPr>
          <a:xfrm>
            <a:off x="6967181" y="2780581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stoga"/>
              <a:buNone/>
              <a:defRPr sz="2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stoga"/>
              <a:buNone/>
              <a:defRPr sz="2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stoga"/>
              <a:buNone/>
              <a:defRPr sz="2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stoga"/>
              <a:buNone/>
              <a:defRPr sz="2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stoga"/>
              <a:buNone/>
              <a:defRPr sz="2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stoga"/>
              <a:buNone/>
              <a:defRPr sz="2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stoga"/>
              <a:buNone/>
              <a:defRPr sz="2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stoga"/>
              <a:buNone/>
              <a:defRPr sz="2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stoga"/>
              <a:buNone/>
              <a:defRPr sz="2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pPr marL="0" indent="0"/>
            <a:r>
              <a:rPr lang="en-US" dirty="0"/>
              <a:t>Keras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079C102-F48E-BBB1-B94B-B39E8A35A486}"/>
              </a:ext>
            </a:extLst>
          </p:cNvPr>
          <p:cNvSpPr txBox="1"/>
          <p:nvPr/>
        </p:nvSpPr>
        <p:spPr>
          <a:xfrm>
            <a:off x="7763721" y="1897578"/>
            <a:ext cx="5918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bg2"/>
                </a:solidFill>
              </a:rPr>
              <a:t>K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41"/>
          <p:cNvSpPr txBox="1">
            <a:spLocks noGrp="1"/>
          </p:cNvSpPr>
          <p:nvPr>
            <p:ph type="title"/>
          </p:nvPr>
        </p:nvSpPr>
        <p:spPr>
          <a:xfrm>
            <a:off x="4285675" y="1658375"/>
            <a:ext cx="4628032" cy="145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 &amp; objectives</a:t>
            </a:r>
          </a:p>
        </p:txBody>
      </p:sp>
      <p:sp>
        <p:nvSpPr>
          <p:cNvPr id="534" name="Google Shape;534;p41"/>
          <p:cNvSpPr txBox="1">
            <a:spLocks noGrp="1"/>
          </p:cNvSpPr>
          <p:nvPr>
            <p:ph type="title" idx="2"/>
          </p:nvPr>
        </p:nvSpPr>
        <p:spPr>
          <a:xfrm>
            <a:off x="7453675" y="618100"/>
            <a:ext cx="900900" cy="9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536" name="Google Shape;53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8625" y="2228075"/>
            <a:ext cx="1483351" cy="3324201"/>
          </a:xfrm>
          <a:prstGeom prst="rect">
            <a:avLst/>
          </a:prstGeom>
          <a:noFill/>
          <a:ln>
            <a:noFill/>
          </a:ln>
        </p:spPr>
      </p:pic>
      <p:sp>
        <p:nvSpPr>
          <p:cNvPr id="537" name="Google Shape;537;p41"/>
          <p:cNvSpPr/>
          <p:nvPr/>
        </p:nvSpPr>
        <p:spPr>
          <a:xfrm>
            <a:off x="2916375" y="703450"/>
            <a:ext cx="2126313" cy="730191"/>
          </a:xfrm>
          <a:custGeom>
            <a:avLst/>
            <a:gdLst/>
            <a:ahLst/>
            <a:cxnLst/>
            <a:rect l="l" t="t" r="r" b="b"/>
            <a:pathLst>
              <a:path w="51950" h="17840" extrusionOk="0">
                <a:moveTo>
                  <a:pt x="15788" y="0"/>
                </a:moveTo>
                <a:cubicBezTo>
                  <a:pt x="15692" y="0"/>
                  <a:pt x="15597" y="4"/>
                  <a:pt x="15501" y="11"/>
                </a:cubicBezTo>
                <a:cubicBezTo>
                  <a:pt x="13328" y="193"/>
                  <a:pt x="11493" y="2305"/>
                  <a:pt x="11614" y="4502"/>
                </a:cubicBezTo>
                <a:cubicBezTo>
                  <a:pt x="11091" y="3570"/>
                  <a:pt x="10026" y="3014"/>
                  <a:pt x="8970" y="3014"/>
                </a:cubicBezTo>
                <a:cubicBezTo>
                  <a:pt x="8564" y="3014"/>
                  <a:pt x="8159" y="3097"/>
                  <a:pt x="7787" y="3271"/>
                </a:cubicBezTo>
                <a:cubicBezTo>
                  <a:pt x="7654" y="3331"/>
                  <a:pt x="7521" y="3416"/>
                  <a:pt x="7401" y="3500"/>
                </a:cubicBezTo>
                <a:cubicBezTo>
                  <a:pt x="7099" y="3706"/>
                  <a:pt x="6845" y="3983"/>
                  <a:pt x="6652" y="4285"/>
                </a:cubicBezTo>
                <a:cubicBezTo>
                  <a:pt x="6257" y="4171"/>
                  <a:pt x="5800" y="4108"/>
                  <a:pt x="5324" y="4108"/>
                </a:cubicBezTo>
                <a:cubicBezTo>
                  <a:pt x="3778" y="4108"/>
                  <a:pt x="2018" y="4777"/>
                  <a:pt x="1437" y="6567"/>
                </a:cubicBezTo>
                <a:cubicBezTo>
                  <a:pt x="1292" y="7002"/>
                  <a:pt x="1231" y="7460"/>
                  <a:pt x="1268" y="7919"/>
                </a:cubicBezTo>
                <a:cubicBezTo>
                  <a:pt x="1280" y="8088"/>
                  <a:pt x="1304" y="8257"/>
                  <a:pt x="1352" y="8426"/>
                </a:cubicBezTo>
                <a:cubicBezTo>
                  <a:pt x="906" y="8438"/>
                  <a:pt x="495" y="8692"/>
                  <a:pt x="278" y="9090"/>
                </a:cubicBezTo>
                <a:cubicBezTo>
                  <a:pt x="48" y="9549"/>
                  <a:pt x="0" y="10080"/>
                  <a:pt x="145" y="10575"/>
                </a:cubicBezTo>
                <a:cubicBezTo>
                  <a:pt x="511" y="12030"/>
                  <a:pt x="1808" y="12951"/>
                  <a:pt x="3181" y="12951"/>
                </a:cubicBezTo>
                <a:cubicBezTo>
                  <a:pt x="3665" y="12951"/>
                  <a:pt x="4158" y="12837"/>
                  <a:pt x="4624" y="12591"/>
                </a:cubicBezTo>
                <a:cubicBezTo>
                  <a:pt x="5276" y="13738"/>
                  <a:pt x="6531" y="14462"/>
                  <a:pt x="7835" y="14619"/>
                </a:cubicBezTo>
                <a:cubicBezTo>
                  <a:pt x="8051" y="14647"/>
                  <a:pt x="8267" y="14661"/>
                  <a:pt x="8483" y="14661"/>
                </a:cubicBezTo>
                <a:cubicBezTo>
                  <a:pt x="9573" y="14661"/>
                  <a:pt x="10655" y="14319"/>
                  <a:pt x="11602" y="13774"/>
                </a:cubicBezTo>
                <a:lnTo>
                  <a:pt x="11602" y="13774"/>
                </a:lnTo>
                <a:cubicBezTo>
                  <a:pt x="10950" y="15597"/>
                  <a:pt x="12773" y="17022"/>
                  <a:pt x="13534" y="17360"/>
                </a:cubicBezTo>
                <a:cubicBezTo>
                  <a:pt x="14250" y="17678"/>
                  <a:pt x="15062" y="17840"/>
                  <a:pt x="15893" y="17840"/>
                </a:cubicBezTo>
                <a:cubicBezTo>
                  <a:pt x="17809" y="17840"/>
                  <a:pt x="19824" y="16980"/>
                  <a:pt x="20995" y="15187"/>
                </a:cubicBezTo>
                <a:cubicBezTo>
                  <a:pt x="20995" y="15187"/>
                  <a:pt x="21706" y="16132"/>
                  <a:pt x="22856" y="16132"/>
                </a:cubicBezTo>
                <a:cubicBezTo>
                  <a:pt x="22987" y="16132"/>
                  <a:pt x="23123" y="16119"/>
                  <a:pt x="23264" y="16092"/>
                </a:cubicBezTo>
                <a:cubicBezTo>
                  <a:pt x="24303" y="15899"/>
                  <a:pt x="24725" y="15259"/>
                  <a:pt x="24906" y="14813"/>
                </a:cubicBezTo>
                <a:cubicBezTo>
                  <a:pt x="25800" y="15748"/>
                  <a:pt x="27032" y="16272"/>
                  <a:pt x="28317" y="16272"/>
                </a:cubicBezTo>
                <a:cubicBezTo>
                  <a:pt x="28507" y="16272"/>
                  <a:pt x="28698" y="16261"/>
                  <a:pt x="28890" y="16237"/>
                </a:cubicBezTo>
                <a:cubicBezTo>
                  <a:pt x="30761" y="16044"/>
                  <a:pt x="31788" y="15187"/>
                  <a:pt x="32343" y="14161"/>
                </a:cubicBezTo>
                <a:cubicBezTo>
                  <a:pt x="32774" y="14341"/>
                  <a:pt x="33189" y="14419"/>
                  <a:pt x="33540" y="14419"/>
                </a:cubicBezTo>
                <a:cubicBezTo>
                  <a:pt x="33730" y="14419"/>
                  <a:pt x="33901" y="14396"/>
                  <a:pt x="34045" y="14354"/>
                </a:cubicBezTo>
                <a:cubicBezTo>
                  <a:pt x="35953" y="13774"/>
                  <a:pt x="35856" y="12265"/>
                  <a:pt x="35615" y="11891"/>
                </a:cubicBezTo>
                <a:lnTo>
                  <a:pt x="35615" y="11891"/>
                </a:lnTo>
                <a:cubicBezTo>
                  <a:pt x="35769" y="11959"/>
                  <a:pt x="35935" y="11991"/>
                  <a:pt x="36104" y="11991"/>
                </a:cubicBezTo>
                <a:cubicBezTo>
                  <a:pt x="36174" y="11991"/>
                  <a:pt x="36245" y="11986"/>
                  <a:pt x="36315" y="11976"/>
                </a:cubicBezTo>
                <a:cubicBezTo>
                  <a:pt x="36641" y="11927"/>
                  <a:pt x="37039" y="11746"/>
                  <a:pt x="37474" y="11287"/>
                </a:cubicBezTo>
                <a:lnTo>
                  <a:pt x="37631" y="11348"/>
                </a:lnTo>
                <a:cubicBezTo>
                  <a:pt x="38348" y="11600"/>
                  <a:pt x="39103" y="11735"/>
                  <a:pt x="39860" y="11735"/>
                </a:cubicBezTo>
                <a:cubicBezTo>
                  <a:pt x="40047" y="11735"/>
                  <a:pt x="40233" y="11727"/>
                  <a:pt x="40420" y="11710"/>
                </a:cubicBezTo>
                <a:cubicBezTo>
                  <a:pt x="42025" y="11577"/>
                  <a:pt x="43269" y="10841"/>
                  <a:pt x="44090" y="10285"/>
                </a:cubicBezTo>
                <a:cubicBezTo>
                  <a:pt x="45164" y="10225"/>
                  <a:pt x="46166" y="10165"/>
                  <a:pt x="47156" y="10032"/>
                </a:cubicBezTo>
                <a:cubicBezTo>
                  <a:pt x="47410" y="9996"/>
                  <a:pt x="47663" y="9959"/>
                  <a:pt x="47917" y="9923"/>
                </a:cubicBezTo>
                <a:cubicBezTo>
                  <a:pt x="48943" y="9742"/>
                  <a:pt x="49969" y="9476"/>
                  <a:pt x="50947" y="9126"/>
                </a:cubicBezTo>
                <a:cubicBezTo>
                  <a:pt x="51128" y="9054"/>
                  <a:pt x="51309" y="8994"/>
                  <a:pt x="51490" y="8921"/>
                </a:cubicBezTo>
                <a:cubicBezTo>
                  <a:pt x="51937" y="8752"/>
                  <a:pt x="51949" y="8523"/>
                  <a:pt x="51647" y="8305"/>
                </a:cubicBezTo>
                <a:cubicBezTo>
                  <a:pt x="51101" y="7925"/>
                  <a:pt x="49573" y="7569"/>
                  <a:pt x="47926" y="7569"/>
                </a:cubicBezTo>
                <a:cubicBezTo>
                  <a:pt x="47899" y="7569"/>
                  <a:pt x="47872" y="7569"/>
                  <a:pt x="47844" y="7569"/>
                </a:cubicBezTo>
                <a:cubicBezTo>
                  <a:pt x="46444" y="7569"/>
                  <a:pt x="43740" y="8317"/>
                  <a:pt x="43740" y="8317"/>
                </a:cubicBezTo>
                <a:cubicBezTo>
                  <a:pt x="43177" y="7816"/>
                  <a:pt x="41789" y="7350"/>
                  <a:pt x="40267" y="7350"/>
                </a:cubicBezTo>
                <a:cubicBezTo>
                  <a:pt x="39112" y="7350"/>
                  <a:pt x="37880" y="7618"/>
                  <a:pt x="36870" y="8342"/>
                </a:cubicBezTo>
                <a:cubicBezTo>
                  <a:pt x="36454" y="7174"/>
                  <a:pt x="35206" y="6467"/>
                  <a:pt x="33994" y="6467"/>
                </a:cubicBezTo>
                <a:cubicBezTo>
                  <a:pt x="33376" y="6467"/>
                  <a:pt x="32767" y="6651"/>
                  <a:pt x="32283" y="7050"/>
                </a:cubicBezTo>
                <a:cubicBezTo>
                  <a:pt x="32790" y="4563"/>
                  <a:pt x="30882" y="1859"/>
                  <a:pt x="28395" y="1508"/>
                </a:cubicBezTo>
                <a:cubicBezTo>
                  <a:pt x="28210" y="1483"/>
                  <a:pt x="28025" y="1470"/>
                  <a:pt x="27840" y="1470"/>
                </a:cubicBezTo>
                <a:cubicBezTo>
                  <a:pt x="25532" y="1470"/>
                  <a:pt x="23335" y="3434"/>
                  <a:pt x="23168" y="5770"/>
                </a:cubicBezTo>
                <a:cubicBezTo>
                  <a:pt x="23243" y="4585"/>
                  <a:pt x="22084" y="3601"/>
                  <a:pt x="20957" y="3601"/>
                </a:cubicBezTo>
                <a:cubicBezTo>
                  <a:pt x="20649" y="3601"/>
                  <a:pt x="20343" y="3675"/>
                  <a:pt x="20065" y="3838"/>
                </a:cubicBezTo>
                <a:cubicBezTo>
                  <a:pt x="19846" y="1737"/>
                  <a:pt x="17871" y="0"/>
                  <a:pt x="1578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med">
    <p:pull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778;p55">
            <a:extLst>
              <a:ext uri="{FF2B5EF4-FFF2-40B4-BE49-F238E27FC236}">
                <a16:creationId xmlns:a16="http://schemas.microsoft.com/office/drawing/2014/main" id="{1D20D77F-043E-475E-9F56-21DFA35B75CF}"/>
              </a:ext>
            </a:extLst>
          </p:cNvPr>
          <p:cNvGrpSpPr/>
          <p:nvPr/>
        </p:nvGrpSpPr>
        <p:grpSpPr>
          <a:xfrm>
            <a:off x="810322" y="763725"/>
            <a:ext cx="7307766" cy="3833136"/>
            <a:chOff x="331763" y="414153"/>
            <a:chExt cx="6903246" cy="5019697"/>
          </a:xfrm>
        </p:grpSpPr>
        <p:sp>
          <p:nvSpPr>
            <p:cNvPr id="30" name="Google Shape;779;p55">
              <a:extLst>
                <a:ext uri="{FF2B5EF4-FFF2-40B4-BE49-F238E27FC236}">
                  <a16:creationId xmlns:a16="http://schemas.microsoft.com/office/drawing/2014/main" id="{207EF7E7-FC1E-43B5-BD8F-1849C79C75EE}"/>
                </a:ext>
              </a:extLst>
            </p:cNvPr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0;p55">
              <a:extLst>
                <a:ext uri="{FF2B5EF4-FFF2-40B4-BE49-F238E27FC236}">
                  <a16:creationId xmlns:a16="http://schemas.microsoft.com/office/drawing/2014/main" id="{30BE0000-B194-4BBD-A36D-C4F2EDE803A4}"/>
                </a:ext>
              </a:extLst>
            </p:cNvPr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;p55">
              <a:extLst>
                <a:ext uri="{FF2B5EF4-FFF2-40B4-BE49-F238E27FC236}">
                  <a16:creationId xmlns:a16="http://schemas.microsoft.com/office/drawing/2014/main" id="{013F9B65-BEF7-4C18-B1B3-A5B51FF85C95}"/>
                </a:ext>
              </a:extLst>
            </p:cNvPr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2;p55">
              <a:extLst>
                <a:ext uri="{FF2B5EF4-FFF2-40B4-BE49-F238E27FC236}">
                  <a16:creationId xmlns:a16="http://schemas.microsoft.com/office/drawing/2014/main" id="{8E86A492-52C0-4255-B660-AB418EB2A27A}"/>
                </a:ext>
              </a:extLst>
            </p:cNvPr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533;p41">
            <a:extLst>
              <a:ext uri="{FF2B5EF4-FFF2-40B4-BE49-F238E27FC236}">
                <a16:creationId xmlns:a16="http://schemas.microsoft.com/office/drawing/2014/main" id="{DD0EEAD2-AA31-4FF6-356C-29EE415F6B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34455" y="77638"/>
            <a:ext cx="3628965" cy="6073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US" dirty="0"/>
              <a:t>Model Deployment</a:t>
            </a:r>
          </a:p>
        </p:txBody>
      </p:sp>
      <p:pic>
        <p:nvPicPr>
          <p:cNvPr id="5" name="Picture 4" descr="A hand holding a leaf&#10;&#10;Description automatically generated">
            <a:extLst>
              <a:ext uri="{FF2B5EF4-FFF2-40B4-BE49-F238E27FC236}">
                <a16:creationId xmlns:a16="http://schemas.microsoft.com/office/drawing/2014/main" id="{7B0A4A85-038E-A2AD-7556-9CC74BF28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344" y="867126"/>
            <a:ext cx="7119186" cy="311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476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778;p55">
            <a:extLst>
              <a:ext uri="{FF2B5EF4-FFF2-40B4-BE49-F238E27FC236}">
                <a16:creationId xmlns:a16="http://schemas.microsoft.com/office/drawing/2014/main" id="{1D20D77F-043E-475E-9F56-21DFA35B75CF}"/>
              </a:ext>
            </a:extLst>
          </p:cNvPr>
          <p:cNvGrpSpPr/>
          <p:nvPr/>
        </p:nvGrpSpPr>
        <p:grpSpPr>
          <a:xfrm>
            <a:off x="810322" y="763725"/>
            <a:ext cx="7307766" cy="3833136"/>
            <a:chOff x="331763" y="414153"/>
            <a:chExt cx="6903246" cy="5019697"/>
          </a:xfrm>
        </p:grpSpPr>
        <p:sp>
          <p:nvSpPr>
            <p:cNvPr id="30" name="Google Shape;779;p55">
              <a:extLst>
                <a:ext uri="{FF2B5EF4-FFF2-40B4-BE49-F238E27FC236}">
                  <a16:creationId xmlns:a16="http://schemas.microsoft.com/office/drawing/2014/main" id="{207EF7E7-FC1E-43B5-BD8F-1849C79C75EE}"/>
                </a:ext>
              </a:extLst>
            </p:cNvPr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0;p55">
              <a:extLst>
                <a:ext uri="{FF2B5EF4-FFF2-40B4-BE49-F238E27FC236}">
                  <a16:creationId xmlns:a16="http://schemas.microsoft.com/office/drawing/2014/main" id="{30BE0000-B194-4BBD-A36D-C4F2EDE803A4}"/>
                </a:ext>
              </a:extLst>
            </p:cNvPr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;p55">
              <a:extLst>
                <a:ext uri="{FF2B5EF4-FFF2-40B4-BE49-F238E27FC236}">
                  <a16:creationId xmlns:a16="http://schemas.microsoft.com/office/drawing/2014/main" id="{013F9B65-BEF7-4C18-B1B3-A5B51FF85C95}"/>
                </a:ext>
              </a:extLst>
            </p:cNvPr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2;p55">
              <a:extLst>
                <a:ext uri="{FF2B5EF4-FFF2-40B4-BE49-F238E27FC236}">
                  <a16:creationId xmlns:a16="http://schemas.microsoft.com/office/drawing/2014/main" id="{8E86A492-52C0-4255-B660-AB418EB2A27A}"/>
                </a:ext>
              </a:extLst>
            </p:cNvPr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533;p41">
            <a:extLst>
              <a:ext uri="{FF2B5EF4-FFF2-40B4-BE49-F238E27FC236}">
                <a16:creationId xmlns:a16="http://schemas.microsoft.com/office/drawing/2014/main" id="{DD0EEAD2-AA31-4FF6-356C-29EE415F6B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34455" y="77638"/>
            <a:ext cx="3628965" cy="6073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US" dirty="0"/>
              <a:t>Model Deployment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CC4E5BD8-FF36-9292-163D-BD147073B3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966" y="862964"/>
            <a:ext cx="7081023" cy="3099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536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778;p55">
            <a:extLst>
              <a:ext uri="{FF2B5EF4-FFF2-40B4-BE49-F238E27FC236}">
                <a16:creationId xmlns:a16="http://schemas.microsoft.com/office/drawing/2014/main" id="{1D20D77F-043E-475E-9F56-21DFA35B75CF}"/>
              </a:ext>
            </a:extLst>
          </p:cNvPr>
          <p:cNvGrpSpPr/>
          <p:nvPr/>
        </p:nvGrpSpPr>
        <p:grpSpPr>
          <a:xfrm>
            <a:off x="810322" y="763725"/>
            <a:ext cx="7307766" cy="3833136"/>
            <a:chOff x="331763" y="414153"/>
            <a:chExt cx="6903246" cy="5019697"/>
          </a:xfrm>
        </p:grpSpPr>
        <p:sp>
          <p:nvSpPr>
            <p:cNvPr id="30" name="Google Shape;779;p55">
              <a:extLst>
                <a:ext uri="{FF2B5EF4-FFF2-40B4-BE49-F238E27FC236}">
                  <a16:creationId xmlns:a16="http://schemas.microsoft.com/office/drawing/2014/main" id="{207EF7E7-FC1E-43B5-BD8F-1849C79C75EE}"/>
                </a:ext>
              </a:extLst>
            </p:cNvPr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0;p55">
              <a:extLst>
                <a:ext uri="{FF2B5EF4-FFF2-40B4-BE49-F238E27FC236}">
                  <a16:creationId xmlns:a16="http://schemas.microsoft.com/office/drawing/2014/main" id="{30BE0000-B194-4BBD-A36D-C4F2EDE803A4}"/>
                </a:ext>
              </a:extLst>
            </p:cNvPr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;p55">
              <a:extLst>
                <a:ext uri="{FF2B5EF4-FFF2-40B4-BE49-F238E27FC236}">
                  <a16:creationId xmlns:a16="http://schemas.microsoft.com/office/drawing/2014/main" id="{013F9B65-BEF7-4C18-B1B3-A5B51FF85C95}"/>
                </a:ext>
              </a:extLst>
            </p:cNvPr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2;p55">
              <a:extLst>
                <a:ext uri="{FF2B5EF4-FFF2-40B4-BE49-F238E27FC236}">
                  <a16:creationId xmlns:a16="http://schemas.microsoft.com/office/drawing/2014/main" id="{8E86A492-52C0-4255-B660-AB418EB2A27A}"/>
                </a:ext>
              </a:extLst>
            </p:cNvPr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533;p41">
            <a:extLst>
              <a:ext uri="{FF2B5EF4-FFF2-40B4-BE49-F238E27FC236}">
                <a16:creationId xmlns:a16="http://schemas.microsoft.com/office/drawing/2014/main" id="{DD0EEAD2-AA31-4FF6-356C-29EE415F6B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34455" y="77638"/>
            <a:ext cx="3628965" cy="6073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US" dirty="0"/>
              <a:t>Model Deployment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2A90A52A-88DF-3D1B-1CDC-F2D5715CF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256" y="905887"/>
            <a:ext cx="7150490" cy="3077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938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778;p55">
            <a:extLst>
              <a:ext uri="{FF2B5EF4-FFF2-40B4-BE49-F238E27FC236}">
                <a16:creationId xmlns:a16="http://schemas.microsoft.com/office/drawing/2014/main" id="{1D20D77F-043E-475E-9F56-21DFA35B75CF}"/>
              </a:ext>
            </a:extLst>
          </p:cNvPr>
          <p:cNvGrpSpPr/>
          <p:nvPr/>
        </p:nvGrpSpPr>
        <p:grpSpPr>
          <a:xfrm>
            <a:off x="810322" y="763725"/>
            <a:ext cx="7307766" cy="3833136"/>
            <a:chOff x="331763" y="414153"/>
            <a:chExt cx="6903246" cy="5019697"/>
          </a:xfrm>
        </p:grpSpPr>
        <p:sp>
          <p:nvSpPr>
            <p:cNvPr id="30" name="Google Shape;779;p55">
              <a:extLst>
                <a:ext uri="{FF2B5EF4-FFF2-40B4-BE49-F238E27FC236}">
                  <a16:creationId xmlns:a16="http://schemas.microsoft.com/office/drawing/2014/main" id="{207EF7E7-FC1E-43B5-BD8F-1849C79C75EE}"/>
                </a:ext>
              </a:extLst>
            </p:cNvPr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0;p55">
              <a:extLst>
                <a:ext uri="{FF2B5EF4-FFF2-40B4-BE49-F238E27FC236}">
                  <a16:creationId xmlns:a16="http://schemas.microsoft.com/office/drawing/2014/main" id="{30BE0000-B194-4BBD-A36D-C4F2EDE803A4}"/>
                </a:ext>
              </a:extLst>
            </p:cNvPr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;p55">
              <a:extLst>
                <a:ext uri="{FF2B5EF4-FFF2-40B4-BE49-F238E27FC236}">
                  <a16:creationId xmlns:a16="http://schemas.microsoft.com/office/drawing/2014/main" id="{013F9B65-BEF7-4C18-B1B3-A5B51FF85C95}"/>
                </a:ext>
              </a:extLst>
            </p:cNvPr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2;p55">
              <a:extLst>
                <a:ext uri="{FF2B5EF4-FFF2-40B4-BE49-F238E27FC236}">
                  <a16:creationId xmlns:a16="http://schemas.microsoft.com/office/drawing/2014/main" id="{8E86A492-52C0-4255-B660-AB418EB2A27A}"/>
                </a:ext>
              </a:extLst>
            </p:cNvPr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533;p41">
            <a:extLst>
              <a:ext uri="{FF2B5EF4-FFF2-40B4-BE49-F238E27FC236}">
                <a16:creationId xmlns:a16="http://schemas.microsoft.com/office/drawing/2014/main" id="{DD0EEAD2-AA31-4FF6-356C-29EE415F6B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34455" y="77638"/>
            <a:ext cx="3628965" cy="6073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US" dirty="0"/>
              <a:t>Model Deployment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F677C89-9A89-6BF6-D68A-83F92A1139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558" y="1463069"/>
            <a:ext cx="7208926" cy="190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62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778;p55">
            <a:extLst>
              <a:ext uri="{FF2B5EF4-FFF2-40B4-BE49-F238E27FC236}">
                <a16:creationId xmlns:a16="http://schemas.microsoft.com/office/drawing/2014/main" id="{1D20D77F-043E-475E-9F56-21DFA35B75CF}"/>
              </a:ext>
            </a:extLst>
          </p:cNvPr>
          <p:cNvGrpSpPr/>
          <p:nvPr/>
        </p:nvGrpSpPr>
        <p:grpSpPr>
          <a:xfrm>
            <a:off x="810322" y="763725"/>
            <a:ext cx="7307766" cy="3833136"/>
            <a:chOff x="331763" y="414153"/>
            <a:chExt cx="6903246" cy="5019697"/>
          </a:xfrm>
        </p:grpSpPr>
        <p:sp>
          <p:nvSpPr>
            <p:cNvPr id="30" name="Google Shape;779;p55">
              <a:extLst>
                <a:ext uri="{FF2B5EF4-FFF2-40B4-BE49-F238E27FC236}">
                  <a16:creationId xmlns:a16="http://schemas.microsoft.com/office/drawing/2014/main" id="{207EF7E7-FC1E-43B5-BD8F-1849C79C75EE}"/>
                </a:ext>
              </a:extLst>
            </p:cNvPr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0;p55">
              <a:extLst>
                <a:ext uri="{FF2B5EF4-FFF2-40B4-BE49-F238E27FC236}">
                  <a16:creationId xmlns:a16="http://schemas.microsoft.com/office/drawing/2014/main" id="{30BE0000-B194-4BBD-A36D-C4F2EDE803A4}"/>
                </a:ext>
              </a:extLst>
            </p:cNvPr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;p55">
              <a:extLst>
                <a:ext uri="{FF2B5EF4-FFF2-40B4-BE49-F238E27FC236}">
                  <a16:creationId xmlns:a16="http://schemas.microsoft.com/office/drawing/2014/main" id="{013F9B65-BEF7-4C18-B1B3-A5B51FF85C95}"/>
                </a:ext>
              </a:extLst>
            </p:cNvPr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2;p55">
              <a:extLst>
                <a:ext uri="{FF2B5EF4-FFF2-40B4-BE49-F238E27FC236}">
                  <a16:creationId xmlns:a16="http://schemas.microsoft.com/office/drawing/2014/main" id="{8E86A492-52C0-4255-B660-AB418EB2A27A}"/>
                </a:ext>
              </a:extLst>
            </p:cNvPr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533;p41">
            <a:extLst>
              <a:ext uri="{FF2B5EF4-FFF2-40B4-BE49-F238E27FC236}">
                <a16:creationId xmlns:a16="http://schemas.microsoft.com/office/drawing/2014/main" id="{DD0EEAD2-AA31-4FF6-356C-29EE415F6B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34455" y="77638"/>
            <a:ext cx="3628965" cy="6073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US" dirty="0"/>
              <a:t>Model Deployment</a:t>
            </a:r>
          </a:p>
        </p:txBody>
      </p:sp>
      <p:pic>
        <p:nvPicPr>
          <p:cNvPr id="4" name="Picture 3" descr="A green leaf on a black background&#10;&#10;Description automatically generated">
            <a:extLst>
              <a:ext uri="{FF2B5EF4-FFF2-40B4-BE49-F238E27FC236}">
                <a16:creationId xmlns:a16="http://schemas.microsoft.com/office/drawing/2014/main" id="{8C487A49-554E-7393-D966-E78E2327BA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781" y="862499"/>
            <a:ext cx="7053313" cy="3083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412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778;p55">
            <a:extLst>
              <a:ext uri="{FF2B5EF4-FFF2-40B4-BE49-F238E27FC236}">
                <a16:creationId xmlns:a16="http://schemas.microsoft.com/office/drawing/2014/main" id="{1D20D77F-043E-475E-9F56-21DFA35B75CF}"/>
              </a:ext>
            </a:extLst>
          </p:cNvPr>
          <p:cNvGrpSpPr/>
          <p:nvPr/>
        </p:nvGrpSpPr>
        <p:grpSpPr>
          <a:xfrm>
            <a:off x="810322" y="763725"/>
            <a:ext cx="3895493" cy="3833136"/>
            <a:chOff x="331763" y="414153"/>
            <a:chExt cx="6903246" cy="5019697"/>
          </a:xfrm>
        </p:grpSpPr>
        <p:sp>
          <p:nvSpPr>
            <p:cNvPr id="30" name="Google Shape;779;p55">
              <a:extLst>
                <a:ext uri="{FF2B5EF4-FFF2-40B4-BE49-F238E27FC236}">
                  <a16:creationId xmlns:a16="http://schemas.microsoft.com/office/drawing/2014/main" id="{207EF7E7-FC1E-43B5-BD8F-1849C79C75EE}"/>
                </a:ext>
              </a:extLst>
            </p:cNvPr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0;p55">
              <a:extLst>
                <a:ext uri="{FF2B5EF4-FFF2-40B4-BE49-F238E27FC236}">
                  <a16:creationId xmlns:a16="http://schemas.microsoft.com/office/drawing/2014/main" id="{30BE0000-B194-4BBD-A36D-C4F2EDE803A4}"/>
                </a:ext>
              </a:extLst>
            </p:cNvPr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;p55">
              <a:extLst>
                <a:ext uri="{FF2B5EF4-FFF2-40B4-BE49-F238E27FC236}">
                  <a16:creationId xmlns:a16="http://schemas.microsoft.com/office/drawing/2014/main" id="{013F9B65-BEF7-4C18-B1B3-A5B51FF85C95}"/>
                </a:ext>
              </a:extLst>
            </p:cNvPr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2;p55">
              <a:extLst>
                <a:ext uri="{FF2B5EF4-FFF2-40B4-BE49-F238E27FC236}">
                  <a16:creationId xmlns:a16="http://schemas.microsoft.com/office/drawing/2014/main" id="{8E86A492-52C0-4255-B660-AB418EB2A27A}"/>
                </a:ext>
              </a:extLst>
            </p:cNvPr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533;p41">
            <a:extLst>
              <a:ext uri="{FF2B5EF4-FFF2-40B4-BE49-F238E27FC236}">
                <a16:creationId xmlns:a16="http://schemas.microsoft.com/office/drawing/2014/main" id="{DD0EEAD2-AA31-4FF6-356C-29EE415F6B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34455" y="77638"/>
            <a:ext cx="3628965" cy="6073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US" dirty="0"/>
              <a:t>Model Deployment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FADC8C3-7FA6-76CE-8615-D743DC833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557" y="869468"/>
            <a:ext cx="3565443" cy="3018623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36D1786E-591C-DF5F-858D-16EF448CE9D4}"/>
              </a:ext>
            </a:extLst>
          </p:cNvPr>
          <p:cNvSpPr/>
          <p:nvPr/>
        </p:nvSpPr>
        <p:spPr>
          <a:xfrm>
            <a:off x="3327609" y="1613210"/>
            <a:ext cx="1170050" cy="227488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7B21CEA-8082-D9A4-F17F-F5E212158F59}"/>
              </a:ext>
            </a:extLst>
          </p:cNvPr>
          <p:cNvCxnSpPr>
            <a:cxnSpLocks/>
            <a:stCxn id="6" idx="6"/>
            <a:endCxn id="10" idx="1"/>
          </p:cNvCxnSpPr>
          <p:nvPr/>
        </p:nvCxnSpPr>
        <p:spPr>
          <a:xfrm flipV="1">
            <a:off x="4497659" y="2735766"/>
            <a:ext cx="1419645" cy="1488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DA873C4E-89CF-53C6-B84F-BE0B44C069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5908" t="25583" r="5458" b="15303"/>
          <a:stretch/>
        </p:blipFill>
        <p:spPr>
          <a:xfrm>
            <a:off x="5917304" y="898530"/>
            <a:ext cx="2102264" cy="367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6456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82A6A8-05CB-9F38-A799-C52C438783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821" y="3731566"/>
            <a:ext cx="7735380" cy="684317"/>
          </a:xfrm>
          <a:prstGeom prst="rect">
            <a:avLst/>
          </a:prstGeom>
        </p:spPr>
      </p:pic>
      <p:sp>
        <p:nvSpPr>
          <p:cNvPr id="1098" name="Google Shape;1098;p71"/>
          <p:cNvSpPr txBox="1">
            <a:spLocks noGrp="1"/>
          </p:cNvSpPr>
          <p:nvPr>
            <p:ph type="title"/>
          </p:nvPr>
        </p:nvSpPr>
        <p:spPr>
          <a:xfrm>
            <a:off x="2347950" y="821999"/>
            <a:ext cx="4448100" cy="12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099" name="Google Shape;1099;p71"/>
          <p:cNvSpPr txBox="1">
            <a:spLocks noGrp="1"/>
          </p:cNvSpPr>
          <p:nvPr>
            <p:ph type="subTitle" idx="1"/>
          </p:nvPr>
        </p:nvSpPr>
        <p:spPr>
          <a:xfrm>
            <a:off x="2347950" y="2220678"/>
            <a:ext cx="4448100" cy="614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/>
              <a:t>Do you have any questions?</a:t>
            </a:r>
            <a:endParaRPr sz="2400" b="1" dirty="0"/>
          </a:p>
        </p:txBody>
      </p:sp>
      <p:pic>
        <p:nvPicPr>
          <p:cNvPr id="1116" name="Google Shape;1116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84000" y="3268149"/>
            <a:ext cx="1192201" cy="2671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7" name="Google Shape;1117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667799" y="3262339"/>
            <a:ext cx="1192201" cy="2671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2"/>
          <p:cNvSpPr txBox="1">
            <a:spLocks noGrp="1"/>
          </p:cNvSpPr>
          <p:nvPr>
            <p:ph type="title"/>
          </p:nvPr>
        </p:nvSpPr>
        <p:spPr>
          <a:xfrm>
            <a:off x="720000" y="25805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</a:t>
            </a:r>
            <a:endParaRPr dirty="0"/>
          </a:p>
        </p:txBody>
      </p:sp>
      <p:sp>
        <p:nvSpPr>
          <p:cNvPr id="544" name="Google Shape;544;p42"/>
          <p:cNvSpPr txBox="1">
            <a:spLocks noGrp="1"/>
          </p:cNvSpPr>
          <p:nvPr>
            <p:ph type="subTitle" idx="2"/>
          </p:nvPr>
        </p:nvSpPr>
        <p:spPr>
          <a:xfrm>
            <a:off x="720000" y="830757"/>
            <a:ext cx="8103838" cy="35813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Our project, </a:t>
            </a:r>
            <a:r>
              <a:rPr lang="en-US" b="1" dirty="0"/>
              <a:t>Plant Disease Detection and Diagnosis System</a:t>
            </a:r>
            <a:r>
              <a:rPr lang="en-US" dirty="0"/>
              <a:t>, is designed to assist farmers, gardeners, and plant enthusiasts by leveraging AI to analyze images of plants and provide crucial insights about their health. The system functions in three key steps: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Identifying the Plant Type</a:t>
            </a:r>
            <a:r>
              <a:rPr lang="en-US" dirty="0"/>
              <a:t>: Using image recognition, the system determines the species of the plant and provides a confidence percentage. For instance, it might predict with 90% certainty that the plant is an apple tree.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Assessing Plant Health</a:t>
            </a:r>
            <a:r>
              <a:rPr lang="en-US" dirty="0"/>
              <a:t>: Once the plant type is identified, the system analyzes whether the plant is healthy or displaying symptoms of disease.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Diagnosing the Disease</a:t>
            </a:r>
            <a:r>
              <a:rPr lang="en-US" dirty="0"/>
              <a:t>: If the plant is sick, the system identifies the specific disease and provides a detailed description of it.</a:t>
            </a:r>
          </a:p>
          <a:p>
            <a:r>
              <a:rPr lang="en-US" dirty="0"/>
              <a:t>By making plant health analysis quick and accessible, our goal is to help protect crops, reduce plant loss, and ensure healthier harvests.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2"/>
          <p:cNvSpPr txBox="1">
            <a:spLocks noGrp="1"/>
          </p:cNvSpPr>
          <p:nvPr>
            <p:ph type="title"/>
          </p:nvPr>
        </p:nvSpPr>
        <p:spPr>
          <a:xfrm>
            <a:off x="720000" y="25805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Objective</a:t>
            </a:r>
            <a:endParaRPr dirty="0"/>
          </a:p>
        </p:txBody>
      </p:sp>
      <p:sp>
        <p:nvSpPr>
          <p:cNvPr id="544" name="Google Shape;544;p42"/>
          <p:cNvSpPr txBox="1">
            <a:spLocks noGrp="1"/>
          </p:cNvSpPr>
          <p:nvPr>
            <p:ph type="subTitle" idx="2"/>
          </p:nvPr>
        </p:nvSpPr>
        <p:spPr>
          <a:xfrm>
            <a:off x="660366" y="1056044"/>
            <a:ext cx="8103838" cy="30455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The primary objective of this project is to develop a system capable of:</a:t>
            </a:r>
          </a:p>
          <a:p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Identifying Plant Types</a:t>
            </a:r>
            <a:r>
              <a:rPr lang="en-US" dirty="0"/>
              <a:t>: Determine plant species from images with high confidence.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Detecting Plant Health</a:t>
            </a:r>
            <a:r>
              <a:rPr lang="en-US" dirty="0"/>
              <a:t>: Quickly assess if a plant is healthy or sick.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Diagnosing Plant Diseases</a:t>
            </a:r>
            <a:r>
              <a:rPr lang="en-US" dirty="0"/>
              <a:t>: Identify specific diseases and provide detailed information for timely treatment.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Displaying Confidence Levels</a:t>
            </a:r>
            <a:r>
              <a:rPr lang="en-US" dirty="0"/>
              <a:t>: Offer percentage-based confidence in predictions to enhance accuracy and decision-making.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pPr marL="139700" indent="0"/>
            <a:r>
              <a:rPr lang="en-US" dirty="0"/>
              <a:t>This solution aims to provide valuable insights, improve agricultural productivity, and contribute to sustainable farming practices.</a:t>
            </a:r>
          </a:p>
        </p:txBody>
      </p:sp>
    </p:spTree>
    <p:extLst>
      <p:ext uri="{BB962C8B-B14F-4D97-AF65-F5344CB8AC3E}">
        <p14:creationId xmlns:p14="http://schemas.microsoft.com/office/powerpoint/2010/main" val="12612748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41"/>
          <p:cNvSpPr txBox="1">
            <a:spLocks noGrp="1"/>
          </p:cNvSpPr>
          <p:nvPr>
            <p:ph type="title"/>
          </p:nvPr>
        </p:nvSpPr>
        <p:spPr>
          <a:xfrm>
            <a:off x="4285675" y="1658375"/>
            <a:ext cx="4783818" cy="145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Goals of the Project</a:t>
            </a:r>
          </a:p>
        </p:txBody>
      </p:sp>
      <p:sp>
        <p:nvSpPr>
          <p:cNvPr id="534" name="Google Shape;534;p41"/>
          <p:cNvSpPr txBox="1">
            <a:spLocks noGrp="1"/>
          </p:cNvSpPr>
          <p:nvPr>
            <p:ph type="title" idx="2"/>
          </p:nvPr>
        </p:nvSpPr>
        <p:spPr>
          <a:xfrm>
            <a:off x="7453675" y="618100"/>
            <a:ext cx="900900" cy="9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536" name="Google Shape;53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8625" y="2228075"/>
            <a:ext cx="1483351" cy="3324201"/>
          </a:xfrm>
          <a:prstGeom prst="rect">
            <a:avLst/>
          </a:prstGeom>
          <a:noFill/>
          <a:ln>
            <a:noFill/>
          </a:ln>
        </p:spPr>
      </p:pic>
      <p:sp>
        <p:nvSpPr>
          <p:cNvPr id="537" name="Google Shape;537;p41"/>
          <p:cNvSpPr/>
          <p:nvPr/>
        </p:nvSpPr>
        <p:spPr>
          <a:xfrm>
            <a:off x="2916375" y="703450"/>
            <a:ext cx="2126313" cy="730191"/>
          </a:xfrm>
          <a:custGeom>
            <a:avLst/>
            <a:gdLst/>
            <a:ahLst/>
            <a:cxnLst/>
            <a:rect l="l" t="t" r="r" b="b"/>
            <a:pathLst>
              <a:path w="51950" h="17840" extrusionOk="0">
                <a:moveTo>
                  <a:pt x="15788" y="0"/>
                </a:moveTo>
                <a:cubicBezTo>
                  <a:pt x="15692" y="0"/>
                  <a:pt x="15597" y="4"/>
                  <a:pt x="15501" y="11"/>
                </a:cubicBezTo>
                <a:cubicBezTo>
                  <a:pt x="13328" y="193"/>
                  <a:pt x="11493" y="2305"/>
                  <a:pt x="11614" y="4502"/>
                </a:cubicBezTo>
                <a:cubicBezTo>
                  <a:pt x="11091" y="3570"/>
                  <a:pt x="10026" y="3014"/>
                  <a:pt x="8970" y="3014"/>
                </a:cubicBezTo>
                <a:cubicBezTo>
                  <a:pt x="8564" y="3014"/>
                  <a:pt x="8159" y="3097"/>
                  <a:pt x="7787" y="3271"/>
                </a:cubicBezTo>
                <a:cubicBezTo>
                  <a:pt x="7654" y="3331"/>
                  <a:pt x="7521" y="3416"/>
                  <a:pt x="7401" y="3500"/>
                </a:cubicBezTo>
                <a:cubicBezTo>
                  <a:pt x="7099" y="3706"/>
                  <a:pt x="6845" y="3983"/>
                  <a:pt x="6652" y="4285"/>
                </a:cubicBezTo>
                <a:cubicBezTo>
                  <a:pt x="6257" y="4171"/>
                  <a:pt x="5800" y="4108"/>
                  <a:pt x="5324" y="4108"/>
                </a:cubicBezTo>
                <a:cubicBezTo>
                  <a:pt x="3778" y="4108"/>
                  <a:pt x="2018" y="4777"/>
                  <a:pt x="1437" y="6567"/>
                </a:cubicBezTo>
                <a:cubicBezTo>
                  <a:pt x="1292" y="7002"/>
                  <a:pt x="1231" y="7460"/>
                  <a:pt x="1268" y="7919"/>
                </a:cubicBezTo>
                <a:cubicBezTo>
                  <a:pt x="1280" y="8088"/>
                  <a:pt x="1304" y="8257"/>
                  <a:pt x="1352" y="8426"/>
                </a:cubicBezTo>
                <a:cubicBezTo>
                  <a:pt x="906" y="8438"/>
                  <a:pt x="495" y="8692"/>
                  <a:pt x="278" y="9090"/>
                </a:cubicBezTo>
                <a:cubicBezTo>
                  <a:pt x="48" y="9549"/>
                  <a:pt x="0" y="10080"/>
                  <a:pt x="145" y="10575"/>
                </a:cubicBezTo>
                <a:cubicBezTo>
                  <a:pt x="511" y="12030"/>
                  <a:pt x="1808" y="12951"/>
                  <a:pt x="3181" y="12951"/>
                </a:cubicBezTo>
                <a:cubicBezTo>
                  <a:pt x="3665" y="12951"/>
                  <a:pt x="4158" y="12837"/>
                  <a:pt x="4624" y="12591"/>
                </a:cubicBezTo>
                <a:cubicBezTo>
                  <a:pt x="5276" y="13738"/>
                  <a:pt x="6531" y="14462"/>
                  <a:pt x="7835" y="14619"/>
                </a:cubicBezTo>
                <a:cubicBezTo>
                  <a:pt x="8051" y="14647"/>
                  <a:pt x="8267" y="14661"/>
                  <a:pt x="8483" y="14661"/>
                </a:cubicBezTo>
                <a:cubicBezTo>
                  <a:pt x="9573" y="14661"/>
                  <a:pt x="10655" y="14319"/>
                  <a:pt x="11602" y="13774"/>
                </a:cubicBezTo>
                <a:lnTo>
                  <a:pt x="11602" y="13774"/>
                </a:lnTo>
                <a:cubicBezTo>
                  <a:pt x="10950" y="15597"/>
                  <a:pt x="12773" y="17022"/>
                  <a:pt x="13534" y="17360"/>
                </a:cubicBezTo>
                <a:cubicBezTo>
                  <a:pt x="14250" y="17678"/>
                  <a:pt x="15062" y="17840"/>
                  <a:pt x="15893" y="17840"/>
                </a:cubicBezTo>
                <a:cubicBezTo>
                  <a:pt x="17809" y="17840"/>
                  <a:pt x="19824" y="16980"/>
                  <a:pt x="20995" y="15187"/>
                </a:cubicBezTo>
                <a:cubicBezTo>
                  <a:pt x="20995" y="15187"/>
                  <a:pt x="21706" y="16132"/>
                  <a:pt x="22856" y="16132"/>
                </a:cubicBezTo>
                <a:cubicBezTo>
                  <a:pt x="22987" y="16132"/>
                  <a:pt x="23123" y="16119"/>
                  <a:pt x="23264" y="16092"/>
                </a:cubicBezTo>
                <a:cubicBezTo>
                  <a:pt x="24303" y="15899"/>
                  <a:pt x="24725" y="15259"/>
                  <a:pt x="24906" y="14813"/>
                </a:cubicBezTo>
                <a:cubicBezTo>
                  <a:pt x="25800" y="15748"/>
                  <a:pt x="27032" y="16272"/>
                  <a:pt x="28317" y="16272"/>
                </a:cubicBezTo>
                <a:cubicBezTo>
                  <a:pt x="28507" y="16272"/>
                  <a:pt x="28698" y="16261"/>
                  <a:pt x="28890" y="16237"/>
                </a:cubicBezTo>
                <a:cubicBezTo>
                  <a:pt x="30761" y="16044"/>
                  <a:pt x="31788" y="15187"/>
                  <a:pt x="32343" y="14161"/>
                </a:cubicBezTo>
                <a:cubicBezTo>
                  <a:pt x="32774" y="14341"/>
                  <a:pt x="33189" y="14419"/>
                  <a:pt x="33540" y="14419"/>
                </a:cubicBezTo>
                <a:cubicBezTo>
                  <a:pt x="33730" y="14419"/>
                  <a:pt x="33901" y="14396"/>
                  <a:pt x="34045" y="14354"/>
                </a:cubicBezTo>
                <a:cubicBezTo>
                  <a:pt x="35953" y="13774"/>
                  <a:pt x="35856" y="12265"/>
                  <a:pt x="35615" y="11891"/>
                </a:cubicBezTo>
                <a:lnTo>
                  <a:pt x="35615" y="11891"/>
                </a:lnTo>
                <a:cubicBezTo>
                  <a:pt x="35769" y="11959"/>
                  <a:pt x="35935" y="11991"/>
                  <a:pt x="36104" y="11991"/>
                </a:cubicBezTo>
                <a:cubicBezTo>
                  <a:pt x="36174" y="11991"/>
                  <a:pt x="36245" y="11986"/>
                  <a:pt x="36315" y="11976"/>
                </a:cubicBezTo>
                <a:cubicBezTo>
                  <a:pt x="36641" y="11927"/>
                  <a:pt x="37039" y="11746"/>
                  <a:pt x="37474" y="11287"/>
                </a:cubicBezTo>
                <a:lnTo>
                  <a:pt x="37631" y="11348"/>
                </a:lnTo>
                <a:cubicBezTo>
                  <a:pt x="38348" y="11600"/>
                  <a:pt x="39103" y="11735"/>
                  <a:pt x="39860" y="11735"/>
                </a:cubicBezTo>
                <a:cubicBezTo>
                  <a:pt x="40047" y="11735"/>
                  <a:pt x="40233" y="11727"/>
                  <a:pt x="40420" y="11710"/>
                </a:cubicBezTo>
                <a:cubicBezTo>
                  <a:pt x="42025" y="11577"/>
                  <a:pt x="43269" y="10841"/>
                  <a:pt x="44090" y="10285"/>
                </a:cubicBezTo>
                <a:cubicBezTo>
                  <a:pt x="45164" y="10225"/>
                  <a:pt x="46166" y="10165"/>
                  <a:pt x="47156" y="10032"/>
                </a:cubicBezTo>
                <a:cubicBezTo>
                  <a:pt x="47410" y="9996"/>
                  <a:pt x="47663" y="9959"/>
                  <a:pt x="47917" y="9923"/>
                </a:cubicBezTo>
                <a:cubicBezTo>
                  <a:pt x="48943" y="9742"/>
                  <a:pt x="49969" y="9476"/>
                  <a:pt x="50947" y="9126"/>
                </a:cubicBezTo>
                <a:cubicBezTo>
                  <a:pt x="51128" y="9054"/>
                  <a:pt x="51309" y="8994"/>
                  <a:pt x="51490" y="8921"/>
                </a:cubicBezTo>
                <a:cubicBezTo>
                  <a:pt x="51937" y="8752"/>
                  <a:pt x="51949" y="8523"/>
                  <a:pt x="51647" y="8305"/>
                </a:cubicBezTo>
                <a:cubicBezTo>
                  <a:pt x="51101" y="7925"/>
                  <a:pt x="49573" y="7569"/>
                  <a:pt x="47926" y="7569"/>
                </a:cubicBezTo>
                <a:cubicBezTo>
                  <a:pt x="47899" y="7569"/>
                  <a:pt x="47872" y="7569"/>
                  <a:pt x="47844" y="7569"/>
                </a:cubicBezTo>
                <a:cubicBezTo>
                  <a:pt x="46444" y="7569"/>
                  <a:pt x="43740" y="8317"/>
                  <a:pt x="43740" y="8317"/>
                </a:cubicBezTo>
                <a:cubicBezTo>
                  <a:pt x="43177" y="7816"/>
                  <a:pt x="41789" y="7350"/>
                  <a:pt x="40267" y="7350"/>
                </a:cubicBezTo>
                <a:cubicBezTo>
                  <a:pt x="39112" y="7350"/>
                  <a:pt x="37880" y="7618"/>
                  <a:pt x="36870" y="8342"/>
                </a:cubicBezTo>
                <a:cubicBezTo>
                  <a:pt x="36454" y="7174"/>
                  <a:pt x="35206" y="6467"/>
                  <a:pt x="33994" y="6467"/>
                </a:cubicBezTo>
                <a:cubicBezTo>
                  <a:pt x="33376" y="6467"/>
                  <a:pt x="32767" y="6651"/>
                  <a:pt x="32283" y="7050"/>
                </a:cubicBezTo>
                <a:cubicBezTo>
                  <a:pt x="32790" y="4563"/>
                  <a:pt x="30882" y="1859"/>
                  <a:pt x="28395" y="1508"/>
                </a:cubicBezTo>
                <a:cubicBezTo>
                  <a:pt x="28210" y="1483"/>
                  <a:pt x="28025" y="1470"/>
                  <a:pt x="27840" y="1470"/>
                </a:cubicBezTo>
                <a:cubicBezTo>
                  <a:pt x="25532" y="1470"/>
                  <a:pt x="23335" y="3434"/>
                  <a:pt x="23168" y="5770"/>
                </a:cubicBezTo>
                <a:cubicBezTo>
                  <a:pt x="23243" y="4585"/>
                  <a:pt x="22084" y="3601"/>
                  <a:pt x="20957" y="3601"/>
                </a:cubicBezTo>
                <a:cubicBezTo>
                  <a:pt x="20649" y="3601"/>
                  <a:pt x="20343" y="3675"/>
                  <a:pt x="20065" y="3838"/>
                </a:cubicBezTo>
                <a:cubicBezTo>
                  <a:pt x="19846" y="1737"/>
                  <a:pt x="17871" y="0"/>
                  <a:pt x="1578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7732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43"/>
          <p:cNvSpPr txBox="1">
            <a:spLocks noGrp="1"/>
          </p:cNvSpPr>
          <p:nvPr>
            <p:ph type="subTitle" idx="1"/>
          </p:nvPr>
        </p:nvSpPr>
        <p:spPr>
          <a:xfrm>
            <a:off x="345440" y="1161649"/>
            <a:ext cx="8480213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SzPts val="1100"/>
              <a:buNone/>
            </a:pPr>
            <a:r>
              <a:rPr lang="en-US" b="1" dirty="0"/>
              <a:t>User-Friendly Experience</a:t>
            </a:r>
            <a:r>
              <a:rPr lang="en-US" dirty="0"/>
              <a:t>: </a:t>
            </a:r>
          </a:p>
          <a:p>
            <a:pPr marL="0" indent="0">
              <a:buSzPts val="1100"/>
              <a:buNone/>
            </a:pPr>
            <a:r>
              <a:rPr lang="en-US" dirty="0"/>
              <a:t>Ensure that the platform is easy to use, providing farmers, gardeners, and plant lovers with a simple yet powerful tool for managing plant health.</a:t>
            </a:r>
          </a:p>
          <a:p>
            <a:pPr marL="0" indent="0">
              <a:buSzPts val="1100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Facilitate Real-Time Disease Detection: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Enable the system to provide real-time analysis so that users can receive instant feedback on plant health and potential diseases, allowing for quicker responses.</a:t>
            </a:r>
          </a:p>
        </p:txBody>
      </p:sp>
      <p:pic>
        <p:nvPicPr>
          <p:cNvPr id="551" name="Google Shape;55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8974" y="3037840"/>
            <a:ext cx="1305185" cy="248753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542;p42">
            <a:extLst>
              <a:ext uri="{FF2B5EF4-FFF2-40B4-BE49-F238E27FC236}">
                <a16:creationId xmlns:a16="http://schemas.microsoft.com/office/drawing/2014/main" id="{7903FB29-FDA4-48B4-B330-BD8BD3834342}"/>
              </a:ext>
            </a:extLst>
          </p:cNvPr>
          <p:cNvSpPr txBox="1">
            <a:spLocks/>
          </p:cNvSpPr>
          <p:nvPr/>
        </p:nvSpPr>
        <p:spPr>
          <a:xfrm>
            <a:off x="720000" y="258057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 b="0" i="0" u="none" strike="noStrike" cap="none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9pPr>
          </a:lstStyle>
          <a:p>
            <a:pPr algn="ctr"/>
            <a:r>
              <a:rPr lang="en-US" dirty="0"/>
              <a:t>Goals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0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60"/>
          <p:cNvSpPr txBox="1">
            <a:spLocks noGrp="1"/>
          </p:cNvSpPr>
          <p:nvPr>
            <p:ph type="title"/>
          </p:nvPr>
        </p:nvSpPr>
        <p:spPr>
          <a:xfrm>
            <a:off x="713225" y="1658375"/>
            <a:ext cx="4145100" cy="145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Dataset Overview</a:t>
            </a:r>
            <a:endParaRPr dirty="0"/>
          </a:p>
        </p:txBody>
      </p:sp>
      <p:sp>
        <p:nvSpPr>
          <p:cNvPr id="925" name="Google Shape;925;p60"/>
          <p:cNvSpPr txBox="1">
            <a:spLocks noGrp="1"/>
          </p:cNvSpPr>
          <p:nvPr>
            <p:ph type="title" idx="2"/>
          </p:nvPr>
        </p:nvSpPr>
        <p:spPr>
          <a:xfrm>
            <a:off x="789425" y="618100"/>
            <a:ext cx="900900" cy="9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927" name="Google Shape;927;p60"/>
          <p:cNvSpPr/>
          <p:nvPr/>
        </p:nvSpPr>
        <p:spPr>
          <a:xfrm flipH="1">
            <a:off x="2030441" y="407765"/>
            <a:ext cx="2126314" cy="730191"/>
          </a:xfrm>
          <a:custGeom>
            <a:avLst/>
            <a:gdLst/>
            <a:ahLst/>
            <a:cxnLst/>
            <a:rect l="l" t="t" r="r" b="b"/>
            <a:pathLst>
              <a:path w="51950" h="17840" extrusionOk="0">
                <a:moveTo>
                  <a:pt x="15788" y="0"/>
                </a:moveTo>
                <a:cubicBezTo>
                  <a:pt x="15692" y="0"/>
                  <a:pt x="15597" y="4"/>
                  <a:pt x="15501" y="11"/>
                </a:cubicBezTo>
                <a:cubicBezTo>
                  <a:pt x="13328" y="193"/>
                  <a:pt x="11493" y="2305"/>
                  <a:pt x="11614" y="4502"/>
                </a:cubicBezTo>
                <a:cubicBezTo>
                  <a:pt x="11091" y="3570"/>
                  <a:pt x="10026" y="3014"/>
                  <a:pt x="8970" y="3014"/>
                </a:cubicBezTo>
                <a:cubicBezTo>
                  <a:pt x="8564" y="3014"/>
                  <a:pt x="8159" y="3097"/>
                  <a:pt x="7787" y="3271"/>
                </a:cubicBezTo>
                <a:cubicBezTo>
                  <a:pt x="7654" y="3331"/>
                  <a:pt x="7521" y="3416"/>
                  <a:pt x="7401" y="3500"/>
                </a:cubicBezTo>
                <a:cubicBezTo>
                  <a:pt x="7099" y="3706"/>
                  <a:pt x="6845" y="3983"/>
                  <a:pt x="6652" y="4285"/>
                </a:cubicBezTo>
                <a:cubicBezTo>
                  <a:pt x="6257" y="4171"/>
                  <a:pt x="5800" y="4108"/>
                  <a:pt x="5324" y="4108"/>
                </a:cubicBezTo>
                <a:cubicBezTo>
                  <a:pt x="3778" y="4108"/>
                  <a:pt x="2018" y="4777"/>
                  <a:pt x="1437" y="6567"/>
                </a:cubicBezTo>
                <a:cubicBezTo>
                  <a:pt x="1292" y="7002"/>
                  <a:pt x="1231" y="7460"/>
                  <a:pt x="1268" y="7919"/>
                </a:cubicBezTo>
                <a:cubicBezTo>
                  <a:pt x="1280" y="8088"/>
                  <a:pt x="1304" y="8257"/>
                  <a:pt x="1352" y="8426"/>
                </a:cubicBezTo>
                <a:cubicBezTo>
                  <a:pt x="906" y="8438"/>
                  <a:pt x="495" y="8692"/>
                  <a:pt x="278" y="9090"/>
                </a:cubicBezTo>
                <a:cubicBezTo>
                  <a:pt x="48" y="9549"/>
                  <a:pt x="0" y="10080"/>
                  <a:pt x="145" y="10575"/>
                </a:cubicBezTo>
                <a:cubicBezTo>
                  <a:pt x="511" y="12030"/>
                  <a:pt x="1808" y="12951"/>
                  <a:pt x="3181" y="12951"/>
                </a:cubicBezTo>
                <a:cubicBezTo>
                  <a:pt x="3665" y="12951"/>
                  <a:pt x="4158" y="12837"/>
                  <a:pt x="4624" y="12591"/>
                </a:cubicBezTo>
                <a:cubicBezTo>
                  <a:pt x="5276" y="13738"/>
                  <a:pt x="6531" y="14462"/>
                  <a:pt x="7835" y="14619"/>
                </a:cubicBezTo>
                <a:cubicBezTo>
                  <a:pt x="8051" y="14647"/>
                  <a:pt x="8267" y="14661"/>
                  <a:pt x="8483" y="14661"/>
                </a:cubicBezTo>
                <a:cubicBezTo>
                  <a:pt x="9573" y="14661"/>
                  <a:pt x="10655" y="14319"/>
                  <a:pt x="11602" y="13774"/>
                </a:cubicBezTo>
                <a:lnTo>
                  <a:pt x="11602" y="13774"/>
                </a:lnTo>
                <a:cubicBezTo>
                  <a:pt x="10950" y="15597"/>
                  <a:pt x="12773" y="17022"/>
                  <a:pt x="13534" y="17360"/>
                </a:cubicBezTo>
                <a:cubicBezTo>
                  <a:pt x="14250" y="17678"/>
                  <a:pt x="15062" y="17840"/>
                  <a:pt x="15893" y="17840"/>
                </a:cubicBezTo>
                <a:cubicBezTo>
                  <a:pt x="17809" y="17840"/>
                  <a:pt x="19824" y="16980"/>
                  <a:pt x="20995" y="15187"/>
                </a:cubicBezTo>
                <a:cubicBezTo>
                  <a:pt x="20995" y="15187"/>
                  <a:pt x="21706" y="16132"/>
                  <a:pt x="22856" y="16132"/>
                </a:cubicBezTo>
                <a:cubicBezTo>
                  <a:pt x="22987" y="16132"/>
                  <a:pt x="23123" y="16119"/>
                  <a:pt x="23264" y="16092"/>
                </a:cubicBezTo>
                <a:cubicBezTo>
                  <a:pt x="24303" y="15899"/>
                  <a:pt x="24725" y="15259"/>
                  <a:pt x="24906" y="14813"/>
                </a:cubicBezTo>
                <a:cubicBezTo>
                  <a:pt x="25800" y="15748"/>
                  <a:pt x="27032" y="16272"/>
                  <a:pt x="28317" y="16272"/>
                </a:cubicBezTo>
                <a:cubicBezTo>
                  <a:pt x="28507" y="16272"/>
                  <a:pt x="28698" y="16261"/>
                  <a:pt x="28890" y="16237"/>
                </a:cubicBezTo>
                <a:cubicBezTo>
                  <a:pt x="30761" y="16044"/>
                  <a:pt x="31788" y="15187"/>
                  <a:pt x="32343" y="14161"/>
                </a:cubicBezTo>
                <a:cubicBezTo>
                  <a:pt x="32774" y="14341"/>
                  <a:pt x="33189" y="14419"/>
                  <a:pt x="33540" y="14419"/>
                </a:cubicBezTo>
                <a:cubicBezTo>
                  <a:pt x="33730" y="14419"/>
                  <a:pt x="33901" y="14396"/>
                  <a:pt x="34045" y="14354"/>
                </a:cubicBezTo>
                <a:cubicBezTo>
                  <a:pt x="35953" y="13774"/>
                  <a:pt x="35856" y="12265"/>
                  <a:pt x="35615" y="11891"/>
                </a:cubicBezTo>
                <a:lnTo>
                  <a:pt x="35615" y="11891"/>
                </a:lnTo>
                <a:cubicBezTo>
                  <a:pt x="35769" y="11959"/>
                  <a:pt x="35935" y="11991"/>
                  <a:pt x="36104" y="11991"/>
                </a:cubicBezTo>
                <a:cubicBezTo>
                  <a:pt x="36174" y="11991"/>
                  <a:pt x="36245" y="11986"/>
                  <a:pt x="36315" y="11976"/>
                </a:cubicBezTo>
                <a:cubicBezTo>
                  <a:pt x="36641" y="11927"/>
                  <a:pt x="37039" y="11746"/>
                  <a:pt x="37474" y="11287"/>
                </a:cubicBezTo>
                <a:lnTo>
                  <a:pt x="37631" y="11348"/>
                </a:lnTo>
                <a:cubicBezTo>
                  <a:pt x="38348" y="11600"/>
                  <a:pt x="39103" y="11735"/>
                  <a:pt x="39860" y="11735"/>
                </a:cubicBezTo>
                <a:cubicBezTo>
                  <a:pt x="40047" y="11735"/>
                  <a:pt x="40233" y="11727"/>
                  <a:pt x="40420" y="11710"/>
                </a:cubicBezTo>
                <a:cubicBezTo>
                  <a:pt x="42025" y="11577"/>
                  <a:pt x="43269" y="10841"/>
                  <a:pt x="44090" y="10285"/>
                </a:cubicBezTo>
                <a:cubicBezTo>
                  <a:pt x="45164" y="10225"/>
                  <a:pt x="46166" y="10165"/>
                  <a:pt x="47156" y="10032"/>
                </a:cubicBezTo>
                <a:cubicBezTo>
                  <a:pt x="47410" y="9996"/>
                  <a:pt x="47663" y="9959"/>
                  <a:pt x="47917" y="9923"/>
                </a:cubicBezTo>
                <a:cubicBezTo>
                  <a:pt x="48943" y="9742"/>
                  <a:pt x="49969" y="9476"/>
                  <a:pt x="50947" y="9126"/>
                </a:cubicBezTo>
                <a:cubicBezTo>
                  <a:pt x="51128" y="9054"/>
                  <a:pt x="51309" y="8994"/>
                  <a:pt x="51490" y="8921"/>
                </a:cubicBezTo>
                <a:cubicBezTo>
                  <a:pt x="51937" y="8752"/>
                  <a:pt x="51949" y="8523"/>
                  <a:pt x="51647" y="8305"/>
                </a:cubicBezTo>
                <a:cubicBezTo>
                  <a:pt x="51101" y="7925"/>
                  <a:pt x="49573" y="7569"/>
                  <a:pt x="47926" y="7569"/>
                </a:cubicBezTo>
                <a:cubicBezTo>
                  <a:pt x="47899" y="7569"/>
                  <a:pt x="47872" y="7569"/>
                  <a:pt x="47844" y="7569"/>
                </a:cubicBezTo>
                <a:cubicBezTo>
                  <a:pt x="46444" y="7569"/>
                  <a:pt x="43740" y="8317"/>
                  <a:pt x="43740" y="8317"/>
                </a:cubicBezTo>
                <a:cubicBezTo>
                  <a:pt x="43177" y="7816"/>
                  <a:pt x="41789" y="7350"/>
                  <a:pt x="40267" y="7350"/>
                </a:cubicBezTo>
                <a:cubicBezTo>
                  <a:pt x="39112" y="7350"/>
                  <a:pt x="37880" y="7618"/>
                  <a:pt x="36870" y="8342"/>
                </a:cubicBezTo>
                <a:cubicBezTo>
                  <a:pt x="36454" y="7174"/>
                  <a:pt x="35206" y="6467"/>
                  <a:pt x="33994" y="6467"/>
                </a:cubicBezTo>
                <a:cubicBezTo>
                  <a:pt x="33376" y="6467"/>
                  <a:pt x="32767" y="6651"/>
                  <a:pt x="32283" y="7050"/>
                </a:cubicBezTo>
                <a:cubicBezTo>
                  <a:pt x="32790" y="4563"/>
                  <a:pt x="30882" y="1859"/>
                  <a:pt x="28395" y="1508"/>
                </a:cubicBezTo>
                <a:cubicBezTo>
                  <a:pt x="28210" y="1483"/>
                  <a:pt x="28025" y="1470"/>
                  <a:pt x="27840" y="1470"/>
                </a:cubicBezTo>
                <a:cubicBezTo>
                  <a:pt x="25532" y="1470"/>
                  <a:pt x="23335" y="3434"/>
                  <a:pt x="23168" y="5770"/>
                </a:cubicBezTo>
                <a:cubicBezTo>
                  <a:pt x="23243" y="4585"/>
                  <a:pt x="22084" y="3601"/>
                  <a:pt x="20957" y="3601"/>
                </a:cubicBezTo>
                <a:cubicBezTo>
                  <a:pt x="20649" y="3601"/>
                  <a:pt x="20343" y="3675"/>
                  <a:pt x="20065" y="3838"/>
                </a:cubicBezTo>
                <a:cubicBezTo>
                  <a:pt x="19846" y="1737"/>
                  <a:pt x="17871" y="0"/>
                  <a:pt x="1578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28" name="Google Shape;92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3188" y="1035525"/>
            <a:ext cx="3078530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FCEB8A-FB36-4F1C-85F1-E2B1464D47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3825" y="1137956"/>
            <a:ext cx="2229363" cy="1289434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2"/>
          <p:cNvSpPr txBox="1">
            <a:spLocks noGrp="1"/>
          </p:cNvSpPr>
          <p:nvPr>
            <p:ph type="title"/>
          </p:nvPr>
        </p:nvSpPr>
        <p:spPr>
          <a:xfrm>
            <a:off x="720000" y="25805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/>
              <a:t>Dataset </a:t>
            </a:r>
            <a:r>
              <a:rPr lang="en-US" dirty="0"/>
              <a:t>Overview</a:t>
            </a:r>
            <a:endParaRPr lang="en-US" b="1" dirty="0"/>
          </a:p>
        </p:txBody>
      </p:sp>
      <p:sp>
        <p:nvSpPr>
          <p:cNvPr id="544" name="Google Shape;544;p42"/>
          <p:cNvSpPr txBox="1">
            <a:spLocks noGrp="1"/>
          </p:cNvSpPr>
          <p:nvPr>
            <p:ph type="subTitle" idx="2"/>
          </p:nvPr>
        </p:nvSpPr>
        <p:spPr>
          <a:xfrm>
            <a:off x="720000" y="830757"/>
            <a:ext cx="8103838" cy="35813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For the </a:t>
            </a:r>
            <a:r>
              <a:rPr lang="en-US" b="1" dirty="0"/>
              <a:t>Plant Disease Detection and Diagnosis System</a:t>
            </a:r>
            <a:r>
              <a:rPr lang="en-US" dirty="0"/>
              <a:t>, we have utilized the </a:t>
            </a:r>
            <a:r>
              <a:rPr lang="en-US" dirty="0">
                <a:hlinkClick r:id="rId3"/>
              </a:rPr>
              <a:t>New Plant Diseases Dataset</a:t>
            </a:r>
            <a:r>
              <a:rPr lang="en-US" dirty="0"/>
              <a:t> from Kaggle. This dataset plays a crucial role in training and testing the model's ability to accurately identify plant types and diagnose diseases.</a:t>
            </a:r>
          </a:p>
          <a:p>
            <a:r>
              <a:rPr lang="en-US" dirty="0"/>
              <a:t>Key features of the dataset include: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Total Images</a:t>
            </a:r>
            <a:r>
              <a:rPr lang="en-US" dirty="0"/>
              <a:t>: The dataset consists of over </a:t>
            </a:r>
            <a:r>
              <a:rPr lang="en-US" b="1" dirty="0"/>
              <a:t>87,000 images</a:t>
            </a:r>
            <a:r>
              <a:rPr lang="en-US" dirty="0"/>
              <a:t> of healthy and diseased plant leaves.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Plant Categories</a:t>
            </a:r>
            <a:r>
              <a:rPr lang="en-US" dirty="0"/>
              <a:t>: It covers </a:t>
            </a:r>
            <a:r>
              <a:rPr lang="en-US" b="1" dirty="0"/>
              <a:t>38 distinct classes</a:t>
            </a:r>
            <a:r>
              <a:rPr lang="en-US" dirty="0"/>
              <a:t>, representing both healthy and diseased plants from various species such as apple, cherry, corn, and grape.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Disease Types</a:t>
            </a:r>
            <a:r>
              <a:rPr lang="en-US" dirty="0"/>
              <a:t>: The dataset includes images of plants affected by various diseases like </a:t>
            </a:r>
            <a:r>
              <a:rPr lang="en-US" b="1" dirty="0"/>
              <a:t>Apple Scab, Black Rot, and Late Blight</a:t>
            </a:r>
            <a:r>
              <a:rPr lang="en-US" dirty="0"/>
              <a:t>, among others.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High-Quality Images</a:t>
            </a:r>
            <a:r>
              <a:rPr lang="en-US" dirty="0"/>
              <a:t>: All images are in </a:t>
            </a:r>
            <a:r>
              <a:rPr lang="en-US" b="1" dirty="0"/>
              <a:t>RGB format</a:t>
            </a:r>
            <a:r>
              <a:rPr lang="en-US" dirty="0"/>
              <a:t> and are of high resolution, which ensures that the model can extract fine details for better classification.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Diverse Conditions</a:t>
            </a:r>
            <a:r>
              <a:rPr lang="en-US" dirty="0"/>
              <a:t>: The dataset includes images captured in different conditions, adding variability in lighting, angles, and environmental factors, which helps the model generalize well across real-world scenarios.</a:t>
            </a:r>
          </a:p>
        </p:txBody>
      </p:sp>
    </p:spTree>
    <p:extLst>
      <p:ext uri="{BB962C8B-B14F-4D97-AF65-F5344CB8AC3E}">
        <p14:creationId xmlns:p14="http://schemas.microsoft.com/office/powerpoint/2010/main" val="1870535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4" grpId="0" build="p"/>
    </p:bldLst>
  </p:timing>
</p:sld>
</file>

<file path=ppt/theme/theme1.xml><?xml version="1.0" encoding="utf-8"?>
<a:theme xmlns:a="http://schemas.openxmlformats.org/drawingml/2006/main" name="All About Edaphology by Slidesgo">
  <a:themeElements>
    <a:clrScheme name="Simple Light">
      <a:dk1>
        <a:srgbClr val="351D00"/>
      </a:dk1>
      <a:lt1>
        <a:srgbClr val="EAFCFF"/>
      </a:lt1>
      <a:dk2>
        <a:srgbClr val="FFFFFF"/>
      </a:dk2>
      <a:lt2>
        <a:srgbClr val="49250F"/>
      </a:lt2>
      <a:accent1>
        <a:srgbClr val="542C13"/>
      </a:accent1>
      <a:accent2>
        <a:srgbClr val="6C492C"/>
      </a:accent2>
      <a:accent3>
        <a:srgbClr val="005623"/>
      </a:accent3>
      <a:accent4>
        <a:srgbClr val="478814"/>
      </a:accent4>
      <a:accent5>
        <a:srgbClr val="CAD4B1"/>
      </a:accent5>
      <a:accent6>
        <a:srgbClr val="A87E2A"/>
      </a:accent6>
      <a:hlink>
        <a:srgbClr val="351D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723</Words>
  <Application>Microsoft Office PowerPoint</Application>
  <PresentationFormat>On-screen Show (16:9)</PresentationFormat>
  <Paragraphs>115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Arial</vt:lpstr>
      <vt:lpstr>Consolas</vt:lpstr>
      <vt:lpstr>Sarabun</vt:lpstr>
      <vt:lpstr>Lexend Deca Light</vt:lpstr>
      <vt:lpstr>Cabin</vt:lpstr>
      <vt:lpstr>Ara Aqeeq Bold</vt:lpstr>
      <vt:lpstr>Calistoga</vt:lpstr>
      <vt:lpstr>Nunito Light</vt:lpstr>
      <vt:lpstr>All About Edaphology by Slidesgo</vt:lpstr>
      <vt:lpstr>Plant Disease Detection and Diagnosis System</vt:lpstr>
      <vt:lpstr>Table of contents</vt:lpstr>
      <vt:lpstr>Intro &amp; objectives</vt:lpstr>
      <vt:lpstr>Introduction</vt:lpstr>
      <vt:lpstr>Objective</vt:lpstr>
      <vt:lpstr>Goals of the Project</vt:lpstr>
      <vt:lpstr>PowerPoint Presentation</vt:lpstr>
      <vt:lpstr>Dataset Overview</vt:lpstr>
      <vt:lpstr>Dataset Overview</vt:lpstr>
      <vt:lpstr>Dataset Overview</vt:lpstr>
      <vt:lpstr>Dataset Diseases</vt:lpstr>
      <vt:lpstr>Data Preprocessing</vt:lpstr>
      <vt:lpstr>PowerPoint Presentation</vt:lpstr>
      <vt:lpstr>Dataset Splitting</vt:lpstr>
      <vt:lpstr>Dataset Overview</vt:lpstr>
      <vt:lpstr>Dataset Overview</vt:lpstr>
      <vt:lpstr>Dataset Overview</vt:lpstr>
      <vt:lpstr>Model Architecture</vt:lpstr>
      <vt:lpstr>Model Architecture</vt:lpstr>
      <vt:lpstr>Model Architecture</vt:lpstr>
      <vt:lpstr>CNN</vt:lpstr>
      <vt:lpstr>DNN</vt:lpstr>
      <vt:lpstr>Model Summary</vt:lpstr>
      <vt:lpstr>PowerPoint Presentation</vt:lpstr>
      <vt:lpstr>PowerPoint Presentation</vt:lpstr>
      <vt:lpstr>PowerPoint Presentation</vt:lpstr>
      <vt:lpstr>C.M</vt:lpstr>
      <vt:lpstr>Model  Deployment</vt:lpstr>
      <vt:lpstr>Model  Deployment</vt:lpstr>
      <vt:lpstr>Model Deployment</vt:lpstr>
      <vt:lpstr>Model Deployment</vt:lpstr>
      <vt:lpstr>Model Deployment</vt:lpstr>
      <vt:lpstr>Model Deployment</vt:lpstr>
      <vt:lpstr>Model Deployment</vt:lpstr>
      <vt:lpstr>Model Deployment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 Disease Detection and Diagnosis System</dc:title>
  <dc:creator>George Bebawy</dc:creator>
  <cp:lastModifiedBy>George Bebawy</cp:lastModifiedBy>
  <cp:revision>28</cp:revision>
  <dcterms:modified xsi:type="dcterms:W3CDTF">2024-10-14T19:41:41Z</dcterms:modified>
</cp:coreProperties>
</file>